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58" r:id="rId4"/>
    <p:sldId id="261" r:id="rId5"/>
    <p:sldId id="259" r:id="rId6"/>
    <p:sldId id="260" r:id="rId7"/>
    <p:sldId id="263" r:id="rId8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7147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71637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8822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83293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920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9117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29341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279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3771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32654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67427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B09F4-4CE3-431C-8812-7AF790577BC6}" type="datetimeFigureOut">
              <a:rPr lang="sk-SK" smtClean="0"/>
              <a:t>13.8.2019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878DC-075B-4AE7-B159-72A4E31E425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01044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7507"/>
          </a:xfrm>
        </p:spPr>
        <p:txBody>
          <a:bodyPr>
            <a:normAutofit/>
          </a:bodyPr>
          <a:lstStyle/>
          <a:p>
            <a:r>
              <a:rPr lang="sk-SK" sz="2800" b="1" u="sng" dirty="0" smtClean="0">
                <a:solidFill>
                  <a:prstClr val="black"/>
                </a:solidFill>
              </a:rPr>
              <a:t>Základné </a:t>
            </a:r>
            <a:r>
              <a:rPr lang="sk-SK" sz="2800" b="1" u="sng" dirty="0">
                <a:solidFill>
                  <a:prstClr val="black"/>
                </a:solidFill>
              </a:rPr>
              <a:t>informácie k </a:t>
            </a:r>
            <a:r>
              <a:rPr lang="sk-SK" sz="2800" b="1" u="sng" dirty="0" smtClean="0">
                <a:solidFill>
                  <a:prstClr val="black"/>
                </a:solidFill>
              </a:rPr>
              <a:t>prezentácii 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FontTx/>
              <a:buChar char="-"/>
            </a:pPr>
            <a:r>
              <a:rPr lang="sk-SK" sz="1800" dirty="0">
                <a:solidFill>
                  <a:prstClr val="black"/>
                </a:solidFill>
              </a:rPr>
              <a:t>prezentáciu si môžete graficky upraviť podľa vlastného </a:t>
            </a:r>
            <a:r>
              <a:rPr lang="sk-SK" sz="1800" dirty="0" smtClean="0">
                <a:solidFill>
                  <a:prstClr val="black"/>
                </a:solidFill>
              </a:rPr>
              <a:t>uváženia;</a:t>
            </a:r>
            <a:endParaRPr lang="sk-SK" sz="1800" dirty="0">
              <a:solidFill>
                <a:prstClr val="black"/>
              </a:solidFill>
            </a:endParaRPr>
          </a:p>
          <a:p>
            <a:pPr lvl="0">
              <a:buFontTx/>
              <a:buChar char="-"/>
            </a:pPr>
            <a:r>
              <a:rPr lang="sk-SK" sz="1800" dirty="0">
                <a:solidFill>
                  <a:prstClr val="black"/>
                </a:solidFill>
              </a:rPr>
              <a:t>časový limit na prezentáciu Vášho projektového zámeru pred členmi komisie je 10 minút (poprosíme Vás o prípravu svojho vystúpenia v stanovenom limite a o striktné dodržanie tohto limitu);</a:t>
            </a:r>
          </a:p>
          <a:p>
            <a:pPr marL="0" lvl="0" indent="0">
              <a:buNone/>
            </a:pPr>
            <a:r>
              <a:rPr lang="sk-SK" sz="1800" dirty="0">
                <a:solidFill>
                  <a:prstClr val="black"/>
                </a:solidFill>
              </a:rPr>
              <a:t>-  v prípade, že máte prezentáciu produktu/služby, kde je detailne popísaná jeho funkcionalita, môžete ju </a:t>
            </a:r>
            <a:r>
              <a:rPr lang="sk-SK" sz="1800" dirty="0" smtClean="0">
                <a:solidFill>
                  <a:prstClr val="black"/>
                </a:solidFill>
              </a:rPr>
              <a:t>zaslať ako prílohu </a:t>
            </a:r>
            <a:r>
              <a:rPr lang="sk-SK" sz="1800" dirty="0">
                <a:solidFill>
                  <a:prstClr val="black"/>
                </a:solidFill>
              </a:rPr>
              <a:t>spolu s touto prezentáciou. </a:t>
            </a:r>
          </a:p>
          <a:p>
            <a:endParaRPr lang="sk-SK" sz="1600" dirty="0"/>
          </a:p>
        </p:txBody>
      </p:sp>
    </p:spTree>
    <p:extLst>
      <p:ext uri="{BB962C8B-B14F-4D97-AF65-F5344CB8AC3E}">
        <p14:creationId xmlns:p14="http://schemas.microsoft.com/office/powerpoint/2010/main" val="4144500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800" b="1" u="sng" dirty="0" smtClean="0">
                <a:solidFill>
                  <a:prstClr val="black"/>
                </a:solidFill>
              </a:rPr>
              <a:t>1. Stručné </a:t>
            </a:r>
            <a:r>
              <a:rPr lang="sk-SK" sz="2800" b="1" u="sng" dirty="0">
                <a:solidFill>
                  <a:prstClr val="black"/>
                </a:solidFill>
              </a:rPr>
              <a:t>predstavenie </a:t>
            </a:r>
            <a:r>
              <a:rPr lang="sk-SK" sz="2800" b="1" u="sng" dirty="0" smtClean="0">
                <a:solidFill>
                  <a:prstClr val="black"/>
                </a:solidFill>
              </a:rPr>
              <a:t>Žiadateľa</a:t>
            </a:r>
            <a:endParaRPr lang="sk-SK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800" dirty="0">
                <a:solidFill>
                  <a:prstClr val="black"/>
                </a:solidFill>
              </a:rPr>
              <a:t>Prosím uveďte, čomu sa momentálne venujete (študent, zamestnanec, atď.), charakterizujte svoje odborné skúsenosti a zručnosti, potrebné k úspešnej realizácií Vášho projektu: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38073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u="sng" dirty="0" smtClean="0"/>
              <a:t>2. Predstavenie produktu/služby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 smtClean="0"/>
              <a:t>Stručne </a:t>
            </a:r>
            <a:r>
              <a:rPr lang="sk-SK" sz="1800" dirty="0"/>
              <a:t>popíšte Váš </a:t>
            </a:r>
            <a:r>
              <a:rPr lang="sk-SK" sz="1800" dirty="0" smtClean="0"/>
              <a:t>produktu/službu</a:t>
            </a:r>
            <a:r>
              <a:rPr lang="sk-SK" sz="1800" dirty="0"/>
              <a:t>, aký problém a potrebu chcete riešiť na </a:t>
            </a:r>
            <a:r>
              <a:rPr lang="sk-SK" sz="1800" dirty="0" smtClean="0"/>
              <a:t>trhu:</a:t>
            </a:r>
          </a:p>
          <a:p>
            <a:r>
              <a:rPr lang="sk-SK" sz="1800" dirty="0" smtClean="0"/>
              <a:t>Popíšte, v čom je Váš produkt/služba technologicky výnimočná a unikátna:</a:t>
            </a:r>
          </a:p>
          <a:p>
            <a:r>
              <a:rPr lang="sk-SK" sz="1800" dirty="0" smtClean="0"/>
              <a:t>Definujte cieľovú skupinu odberateľov, platiacich zákazníkov, konkurenciu:</a:t>
            </a:r>
          </a:p>
          <a:p>
            <a:r>
              <a:rPr lang="sk-SK" sz="1800" dirty="0" smtClean="0"/>
              <a:t>Cena produktu/služby: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298781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3. </a:t>
            </a:r>
            <a:r>
              <a:rPr lang="sk-SK" sz="2800" b="1" u="sng" dirty="0" smtClean="0"/>
              <a:t>Progres projektu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800" dirty="0" smtClean="0"/>
              <a:t>Popíšte, v akom štádiu sa Váš produkt/služba nachádza (Stav pred poskytovaním konzultácií a odborného poradenstva): </a:t>
            </a:r>
          </a:p>
          <a:p>
            <a:r>
              <a:rPr lang="sk-SK" sz="1800" dirty="0" smtClean="0"/>
              <a:t>Uveďte v akom štádiu sa bude nachádzať produkt/služba po skončení poskytovania konzultácií a odborného poradenstva:</a:t>
            </a:r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24537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4</a:t>
            </a:r>
            <a:r>
              <a:rPr lang="sk-SK" sz="2800" b="1" u="sng" dirty="0" smtClean="0"/>
              <a:t>. </a:t>
            </a:r>
            <a:r>
              <a:rPr lang="sk-SK" sz="2800" b="1" u="sng" smtClean="0"/>
              <a:t>Požadovaná podpora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800" dirty="0" smtClean="0"/>
              <a:t>Uveďte, čo bude výstup/y podpory (musí byť totožný s projektovým zámerom):</a:t>
            </a:r>
          </a:p>
          <a:p>
            <a:r>
              <a:rPr lang="sk-SK" sz="1800" dirty="0" smtClean="0"/>
              <a:t>Stručne uveďte napr. hlavné aktivity, merateľné ukazovatele, rozsah spracovania, ktoré bude vytvorený výstup podpory obsahovať, resp. čo sa bude na produkte/službe vyvíjať:</a:t>
            </a:r>
          </a:p>
        </p:txBody>
      </p:sp>
    </p:spTree>
    <p:extLst>
      <p:ext uri="{BB962C8B-B14F-4D97-AF65-F5344CB8AC3E}">
        <p14:creationId xmlns:p14="http://schemas.microsoft.com/office/powerpoint/2010/main" val="1177506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u="sng" dirty="0" smtClean="0"/>
              <a:t>5. Predstavenie expertov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 smtClean="0"/>
              <a:t>Stručne predstavte expertov a ich prax v oblasti, v ktorej Vám budú poskytovať poradenstvo a odborné konzultácie:</a:t>
            </a:r>
          </a:p>
        </p:txBody>
      </p:sp>
    </p:spTree>
    <p:extLst>
      <p:ext uri="{BB962C8B-B14F-4D97-AF65-F5344CB8AC3E}">
        <p14:creationId xmlns:p14="http://schemas.microsoft.com/office/powerpoint/2010/main" val="993324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dirty="0" smtClean="0"/>
              <a:t>6. </a:t>
            </a:r>
            <a:r>
              <a:rPr lang="sk-SK" sz="2800" b="1" u="sng" dirty="0" smtClean="0"/>
              <a:t>Fotodokumentácia</a:t>
            </a:r>
            <a:endParaRPr lang="sk-SK" sz="2800" b="1" u="sng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1800" dirty="0" smtClean="0"/>
              <a:t>V prípade, že má Váš produkt už reálnu podobu, priložte </a:t>
            </a:r>
            <a:r>
              <a:rPr lang="sk-SK" sz="1800" smtClean="0"/>
              <a:t>jeho dokumentáciu:</a:t>
            </a:r>
            <a:endParaRPr lang="sk-SK" sz="1800" dirty="0"/>
          </a:p>
        </p:txBody>
      </p:sp>
    </p:spTree>
    <p:extLst>
      <p:ext uri="{BB962C8B-B14F-4D97-AF65-F5344CB8AC3E}">
        <p14:creationId xmlns:p14="http://schemas.microsoft.com/office/powerpoint/2010/main" val="22387473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271</Words>
  <Application>Microsoft Office PowerPoint</Application>
  <PresentationFormat>Širokouhlá</PresentationFormat>
  <Paragraphs>21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Motív Office</vt:lpstr>
      <vt:lpstr>Základné informácie k prezentácii </vt:lpstr>
      <vt:lpstr>1. Stručné predstavenie Žiadateľa</vt:lpstr>
      <vt:lpstr>2. Predstavenie produktu/služby</vt:lpstr>
      <vt:lpstr>3. Progres projektu</vt:lpstr>
      <vt:lpstr>4. Požadovaná podpora</vt:lpstr>
      <vt:lpstr>5. Predstavenie expertov</vt:lpstr>
      <vt:lpstr>6. Fotodokumentácia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Stručné predstavenie Prijímateľa</dc:title>
  <dc:creator>Tomáš Križalkovič</dc:creator>
  <cp:lastModifiedBy>Tomáš Križalkovič</cp:lastModifiedBy>
  <cp:revision>16</cp:revision>
  <dcterms:created xsi:type="dcterms:W3CDTF">2019-04-12T08:02:13Z</dcterms:created>
  <dcterms:modified xsi:type="dcterms:W3CDTF">2019-08-13T11:16:19Z</dcterms:modified>
</cp:coreProperties>
</file>