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03" r:id="rId3"/>
    <p:sldId id="304" r:id="rId4"/>
    <p:sldId id="269" r:id="rId5"/>
    <p:sldId id="284" r:id="rId6"/>
    <p:sldId id="289" r:id="rId7"/>
    <p:sldId id="302" r:id="rId8"/>
    <p:sldId id="258" r:id="rId9"/>
    <p:sldId id="301" r:id="rId10"/>
    <p:sldId id="271" r:id="rId11"/>
    <p:sldId id="283" r:id="rId12"/>
    <p:sldId id="292" r:id="rId13"/>
    <p:sldId id="298" r:id="rId14"/>
    <p:sldId id="263" r:id="rId15"/>
    <p:sldId id="276" r:id="rId16"/>
    <p:sldId id="274" r:id="rId17"/>
    <p:sldId id="288" r:id="rId18"/>
    <p:sldId id="291" r:id="rId19"/>
    <p:sldId id="299" r:id="rId20"/>
    <p:sldId id="300" r:id="rId21"/>
    <p:sldId id="262"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Y Miyako" initials="G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75" d="100"/>
          <a:sy n="75" d="100"/>
        </p:scale>
        <p:origin x="-1422" y="-354"/>
      </p:cViewPr>
      <p:guideLst>
        <p:guide orient="horz" pos="2160"/>
        <p:guide pos="2880"/>
      </p:guideLst>
    </p:cSldViewPr>
  </p:slideViewPr>
  <p:outlineViewPr>
    <p:cViewPr>
      <p:scale>
        <a:sx n="33" d="100"/>
        <a:sy n="33" d="100"/>
      </p:scale>
      <p:origin x="0" y="336"/>
    </p:cViewPr>
  </p:outlineViewPr>
  <p:notesTextViewPr>
    <p:cViewPr>
      <p:scale>
        <a:sx n="1" d="1"/>
        <a:sy n="1" d="1"/>
      </p:scale>
      <p:origin x="0" y="0"/>
    </p:cViewPr>
  </p:notesTextViewPr>
  <p:sorterViewPr>
    <p:cViewPr>
      <p:scale>
        <a:sx n="100" d="100"/>
        <a:sy n="100" d="100"/>
      </p:scale>
      <p:origin x="0" y="1044"/>
    </p:cViewPr>
  </p:sorterViewPr>
  <p:notesViewPr>
    <p:cSldViewPr>
      <p:cViewPr varScale="1">
        <p:scale>
          <a:sx n="64" d="100"/>
          <a:sy n="64" d="100"/>
        </p:scale>
        <p:origin x="-291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E6041-068E-40D1-91CE-36842DDEF5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9F0527DA-01DD-407B-8E09-6A1E8C42B49D}">
      <dgm:prSet phldrT="[Texte]" custT="1"/>
      <dgm:spPr/>
      <dgm:t>
        <a:bodyPr/>
        <a:lstStyle/>
        <a:p>
          <a:r>
            <a:rPr lang="fr-FR" sz="3600" dirty="0" smtClean="0">
              <a:effectLst>
                <a:outerShdw blurRad="38100" dist="38100" dir="2700000" algn="tl">
                  <a:srgbClr val="000000">
                    <a:alpha val="43137"/>
                  </a:srgbClr>
                </a:outerShdw>
              </a:effectLst>
            </a:rPr>
            <a:t>1</a:t>
          </a:r>
          <a:endParaRPr lang="fr-FR" sz="3600" dirty="0">
            <a:effectLst>
              <a:outerShdw blurRad="38100" dist="38100" dir="2700000" algn="tl">
                <a:srgbClr val="000000">
                  <a:alpha val="43137"/>
                </a:srgbClr>
              </a:outerShdw>
            </a:effectLst>
          </a:endParaRPr>
        </a:p>
      </dgm:t>
    </dgm:pt>
    <dgm:pt modelId="{07CBFF64-E056-47AD-B2AE-654C46D9AA12}" type="parTrans" cxnId="{2AF85471-CD37-48DE-B656-ABC383E671AE}">
      <dgm:prSet/>
      <dgm:spPr/>
      <dgm:t>
        <a:bodyPr/>
        <a:lstStyle/>
        <a:p>
          <a:endParaRPr lang="fr-FR"/>
        </a:p>
      </dgm:t>
    </dgm:pt>
    <dgm:pt modelId="{8B5FC68E-EA20-407A-8A75-9C1D85EB5CEB}" type="sibTrans" cxnId="{2AF85471-CD37-48DE-B656-ABC383E671AE}">
      <dgm:prSet/>
      <dgm:spPr/>
      <dgm:t>
        <a:bodyPr/>
        <a:lstStyle/>
        <a:p>
          <a:endParaRPr lang="fr-FR"/>
        </a:p>
      </dgm:t>
    </dgm:pt>
    <dgm:pt modelId="{0DEB15EF-D473-4811-A0B0-6F4BA1B33DEC}">
      <dgm:prSet phldrT="[Texte]"/>
      <dgm:spPr/>
      <dgm:t>
        <a:bodyPr/>
        <a:lstStyle/>
        <a:p>
          <a:r>
            <a:rPr lang="fr-FR" b="1" dirty="0" err="1" smtClean="0">
              <a:solidFill>
                <a:srgbClr val="0070C0"/>
              </a:solidFill>
              <a:effectLst>
                <a:outerShdw blurRad="38100" dist="38100" dir="2700000" algn="tl">
                  <a:srgbClr val="000000">
                    <a:alpha val="43137"/>
                  </a:srgbClr>
                </a:outerShdw>
              </a:effectLst>
            </a:rPr>
            <a:t>What</a:t>
          </a:r>
          <a:r>
            <a:rPr lang="fr-FR" dirty="0" smtClean="0">
              <a:solidFill>
                <a:srgbClr val="0070C0"/>
              </a:solidFill>
            </a:rPr>
            <a:t> </a:t>
          </a:r>
          <a:r>
            <a:rPr lang="fr-FR" b="1" dirty="0" smtClean="0">
              <a:solidFill>
                <a:srgbClr val="0070C0"/>
              </a:solidFill>
              <a:effectLst>
                <a:outerShdw blurRad="38100" dist="38100" dir="2700000" algn="tl">
                  <a:srgbClr val="000000">
                    <a:alpha val="43137"/>
                  </a:srgbClr>
                </a:outerShdw>
              </a:effectLst>
            </a:rPr>
            <a:t>are</a:t>
          </a:r>
          <a:r>
            <a:rPr lang="fr-FR" dirty="0" smtClean="0">
              <a:solidFill>
                <a:srgbClr val="0070C0"/>
              </a:solidFill>
            </a:rPr>
            <a:t> </a:t>
          </a:r>
          <a:r>
            <a:rPr lang="fr-FR" b="1" dirty="0" smtClean="0">
              <a:solidFill>
                <a:srgbClr val="0070C0"/>
              </a:solidFill>
              <a:effectLst>
                <a:outerShdw blurRad="38100" dist="38100" dir="2700000" algn="tl">
                  <a:srgbClr val="000000">
                    <a:alpha val="43137"/>
                  </a:srgbClr>
                </a:outerShdw>
              </a:effectLst>
            </a:rPr>
            <a:t>the</a:t>
          </a:r>
          <a:r>
            <a:rPr lang="fr-FR" dirty="0" smtClean="0">
              <a:solidFill>
                <a:srgbClr val="0070C0"/>
              </a:solidFill>
            </a:rPr>
            <a:t> </a:t>
          </a:r>
          <a:r>
            <a:rPr lang="fr-FR" b="1" dirty="0" err="1" smtClean="0">
              <a:solidFill>
                <a:srgbClr val="0070C0"/>
              </a:solidFill>
              <a:effectLst>
                <a:outerShdw blurRad="38100" dist="38100" dir="2700000" algn="tl">
                  <a:srgbClr val="000000">
                    <a:alpha val="43137"/>
                  </a:srgbClr>
                </a:outerShdw>
              </a:effectLst>
            </a:rPr>
            <a:t>KETs</a:t>
          </a:r>
          <a:r>
            <a:rPr lang="fr-FR" b="1" dirty="0" smtClean="0">
              <a:solidFill>
                <a:srgbClr val="0070C0"/>
              </a:solidFill>
              <a:effectLst>
                <a:outerShdw blurRad="38100" dist="38100" dir="2700000" algn="tl">
                  <a:srgbClr val="000000">
                    <a:alpha val="43137"/>
                  </a:srgbClr>
                </a:outerShdw>
              </a:effectLst>
            </a:rPr>
            <a:t>?</a:t>
          </a:r>
          <a:endParaRPr lang="fr-FR" b="1" dirty="0">
            <a:solidFill>
              <a:srgbClr val="0070C0"/>
            </a:solidFill>
            <a:effectLst>
              <a:outerShdw blurRad="38100" dist="38100" dir="2700000" algn="tl">
                <a:srgbClr val="000000">
                  <a:alpha val="43137"/>
                </a:srgbClr>
              </a:outerShdw>
            </a:effectLst>
          </a:endParaRPr>
        </a:p>
      </dgm:t>
    </dgm:pt>
    <dgm:pt modelId="{DC622D6C-B2BC-433A-A4CC-C55F9E672E16}" type="parTrans" cxnId="{FB8A1195-47C6-46D1-81DA-4503D286B284}">
      <dgm:prSet/>
      <dgm:spPr/>
      <dgm:t>
        <a:bodyPr/>
        <a:lstStyle/>
        <a:p>
          <a:endParaRPr lang="fr-FR"/>
        </a:p>
      </dgm:t>
    </dgm:pt>
    <dgm:pt modelId="{D1EB98EC-12C9-4D71-AA56-0955182A89D8}" type="sibTrans" cxnId="{FB8A1195-47C6-46D1-81DA-4503D286B284}">
      <dgm:prSet/>
      <dgm:spPr/>
      <dgm:t>
        <a:bodyPr/>
        <a:lstStyle/>
        <a:p>
          <a:endParaRPr lang="fr-FR"/>
        </a:p>
      </dgm:t>
    </dgm:pt>
    <dgm:pt modelId="{D3C23F59-38B6-4FA4-A84F-5B27028EE8F8}">
      <dgm:prSet phldrT="[Texte]" custT="1"/>
      <dgm:spPr/>
      <dgm:t>
        <a:bodyPr/>
        <a:lstStyle/>
        <a:p>
          <a:r>
            <a:rPr lang="fr-FR" sz="3600" dirty="0" smtClean="0">
              <a:effectLst>
                <a:outerShdw blurRad="38100" dist="38100" dir="2700000" algn="tl">
                  <a:srgbClr val="000000">
                    <a:alpha val="43137"/>
                  </a:srgbClr>
                </a:outerShdw>
              </a:effectLst>
            </a:rPr>
            <a:t>2</a:t>
          </a:r>
          <a:endParaRPr lang="fr-FR" sz="3600" dirty="0">
            <a:effectLst>
              <a:outerShdw blurRad="38100" dist="38100" dir="2700000" algn="tl">
                <a:srgbClr val="000000">
                  <a:alpha val="43137"/>
                </a:srgbClr>
              </a:outerShdw>
            </a:effectLst>
          </a:endParaRPr>
        </a:p>
      </dgm:t>
    </dgm:pt>
    <dgm:pt modelId="{9034D9FC-48AD-4DF5-A56A-330C1B7FFF1E}" type="parTrans" cxnId="{BF008C35-9A47-4958-8281-1C9E6401F21D}">
      <dgm:prSet/>
      <dgm:spPr/>
      <dgm:t>
        <a:bodyPr/>
        <a:lstStyle/>
        <a:p>
          <a:endParaRPr lang="fr-FR"/>
        </a:p>
      </dgm:t>
    </dgm:pt>
    <dgm:pt modelId="{6A4CD01F-075B-4807-8EE8-60C8E63F6362}" type="sibTrans" cxnId="{BF008C35-9A47-4958-8281-1C9E6401F21D}">
      <dgm:prSet/>
      <dgm:spPr/>
      <dgm:t>
        <a:bodyPr/>
        <a:lstStyle/>
        <a:p>
          <a:endParaRPr lang="fr-FR"/>
        </a:p>
      </dgm:t>
    </dgm:pt>
    <dgm:pt modelId="{D9A2CA7E-123F-4405-A724-489071007C7C}">
      <dgm:prSet phldrT="[Texte]"/>
      <dgm:spPr/>
      <dgm:t>
        <a:bodyPr/>
        <a:lstStyle/>
        <a:p>
          <a:r>
            <a:rPr lang="en-US" b="1" dirty="0" smtClean="0">
              <a:solidFill>
                <a:srgbClr val="0070C0"/>
              </a:solidFill>
              <a:effectLst>
                <a:outerShdw blurRad="38100" dist="38100" dir="2700000" algn="tl">
                  <a:srgbClr val="000000">
                    <a:alpha val="43137"/>
                  </a:srgbClr>
                </a:outerShdw>
              </a:effectLst>
            </a:rPr>
            <a:t>KETs at the heart of the competitiveness policy</a:t>
          </a:r>
          <a:endParaRPr lang="fr-FR" b="1" dirty="0">
            <a:solidFill>
              <a:srgbClr val="0070C0"/>
            </a:solidFill>
            <a:effectLst>
              <a:outerShdw blurRad="38100" dist="38100" dir="2700000" algn="tl">
                <a:srgbClr val="000000">
                  <a:alpha val="43137"/>
                </a:srgbClr>
              </a:outerShdw>
            </a:effectLst>
          </a:endParaRPr>
        </a:p>
      </dgm:t>
    </dgm:pt>
    <dgm:pt modelId="{6BBAE574-1D8D-4820-8C6A-F07EA48038E0}" type="parTrans" cxnId="{06F7356D-5E9F-4E07-BE81-A25ED236E117}">
      <dgm:prSet/>
      <dgm:spPr/>
      <dgm:t>
        <a:bodyPr/>
        <a:lstStyle/>
        <a:p>
          <a:endParaRPr lang="fr-FR"/>
        </a:p>
      </dgm:t>
    </dgm:pt>
    <dgm:pt modelId="{3FFA0045-691C-4F67-AE60-EB4F9ECC7600}" type="sibTrans" cxnId="{06F7356D-5E9F-4E07-BE81-A25ED236E117}">
      <dgm:prSet/>
      <dgm:spPr/>
      <dgm:t>
        <a:bodyPr/>
        <a:lstStyle/>
        <a:p>
          <a:endParaRPr lang="fr-FR"/>
        </a:p>
      </dgm:t>
    </dgm:pt>
    <dgm:pt modelId="{6BCAEC45-F90E-49A3-9EED-F1002BEB6474}">
      <dgm:prSet phldrT="[Texte]" custT="1"/>
      <dgm:spPr/>
      <dgm:t>
        <a:bodyPr/>
        <a:lstStyle/>
        <a:p>
          <a:r>
            <a:rPr lang="fr-FR" sz="3600" dirty="0" smtClean="0">
              <a:effectLst>
                <a:outerShdw blurRad="38100" dist="38100" dir="2700000" algn="tl">
                  <a:srgbClr val="000000">
                    <a:alpha val="43137"/>
                  </a:srgbClr>
                </a:outerShdw>
              </a:effectLst>
            </a:rPr>
            <a:t>3</a:t>
          </a:r>
          <a:endParaRPr lang="fr-FR" sz="3600" dirty="0">
            <a:effectLst>
              <a:outerShdw blurRad="38100" dist="38100" dir="2700000" algn="tl">
                <a:srgbClr val="000000">
                  <a:alpha val="43137"/>
                </a:srgbClr>
              </a:outerShdw>
            </a:effectLst>
          </a:endParaRPr>
        </a:p>
      </dgm:t>
    </dgm:pt>
    <dgm:pt modelId="{A1D641C5-F83B-4C16-8CB9-AC12D8DD0A0C}" type="parTrans" cxnId="{DE6C7F42-8E76-47FB-96D8-31CADE33BA63}">
      <dgm:prSet/>
      <dgm:spPr/>
      <dgm:t>
        <a:bodyPr/>
        <a:lstStyle/>
        <a:p>
          <a:endParaRPr lang="fr-FR"/>
        </a:p>
      </dgm:t>
    </dgm:pt>
    <dgm:pt modelId="{B29A3300-4122-4DED-9FA1-6847FD956ADE}" type="sibTrans" cxnId="{DE6C7F42-8E76-47FB-96D8-31CADE33BA63}">
      <dgm:prSet/>
      <dgm:spPr/>
      <dgm:t>
        <a:bodyPr/>
        <a:lstStyle/>
        <a:p>
          <a:endParaRPr lang="fr-FR"/>
        </a:p>
      </dgm:t>
    </dgm:pt>
    <dgm:pt modelId="{224E6093-361A-41E1-9A70-0D3FB50629DC}">
      <dgm:prSet phldrT="[Texte]"/>
      <dgm:spPr/>
      <dgm:t>
        <a:bodyPr/>
        <a:lstStyle/>
        <a:p>
          <a:r>
            <a:rPr lang="fr-FR" b="1" dirty="0" err="1" smtClean="0">
              <a:solidFill>
                <a:srgbClr val="0070C0"/>
              </a:solidFill>
              <a:effectLst>
                <a:outerShdw blurRad="38100" dist="38100" dir="2700000" algn="tl">
                  <a:srgbClr val="000000">
                    <a:alpha val="43137"/>
                  </a:srgbClr>
                </a:outerShdw>
              </a:effectLst>
            </a:rPr>
            <a:t>Opportunities</a:t>
          </a:r>
          <a:r>
            <a:rPr lang="fr-FR" dirty="0" smtClean="0">
              <a:solidFill>
                <a:srgbClr val="0070C0"/>
              </a:solidFill>
            </a:rPr>
            <a:t> </a:t>
          </a:r>
          <a:r>
            <a:rPr lang="fr-FR" b="1" dirty="0" smtClean="0">
              <a:solidFill>
                <a:srgbClr val="0070C0"/>
              </a:solidFill>
              <a:effectLst>
                <a:outerShdw blurRad="38100" dist="38100" dir="2700000" algn="tl">
                  <a:srgbClr val="000000">
                    <a:alpha val="43137"/>
                  </a:srgbClr>
                </a:outerShdw>
              </a:effectLst>
            </a:rPr>
            <a:t>for</a:t>
          </a:r>
          <a:r>
            <a:rPr lang="fr-FR" dirty="0" smtClean="0">
              <a:solidFill>
                <a:srgbClr val="0070C0"/>
              </a:solidFill>
            </a:rPr>
            <a:t> </a:t>
          </a:r>
          <a:r>
            <a:rPr lang="fr-FR" b="1" dirty="0" err="1" smtClean="0">
              <a:solidFill>
                <a:srgbClr val="0070C0"/>
              </a:solidFill>
              <a:effectLst>
                <a:outerShdw blurRad="38100" dist="38100" dir="2700000" algn="tl">
                  <a:srgbClr val="000000">
                    <a:alpha val="43137"/>
                  </a:srgbClr>
                </a:outerShdw>
              </a:effectLst>
            </a:rPr>
            <a:t>SMEs</a:t>
          </a:r>
          <a:endParaRPr lang="fr-FR" b="1" dirty="0">
            <a:solidFill>
              <a:srgbClr val="0070C0"/>
            </a:solidFill>
            <a:effectLst>
              <a:outerShdw blurRad="38100" dist="38100" dir="2700000" algn="tl">
                <a:srgbClr val="000000">
                  <a:alpha val="43137"/>
                </a:srgbClr>
              </a:outerShdw>
            </a:effectLst>
          </a:endParaRPr>
        </a:p>
      </dgm:t>
    </dgm:pt>
    <dgm:pt modelId="{8D76D995-BD56-4975-A17A-BBC0BFAE0B91}" type="parTrans" cxnId="{60668E03-D5B2-4B8B-9294-943B8098AD44}">
      <dgm:prSet/>
      <dgm:spPr/>
      <dgm:t>
        <a:bodyPr/>
        <a:lstStyle/>
        <a:p>
          <a:endParaRPr lang="fr-FR"/>
        </a:p>
      </dgm:t>
    </dgm:pt>
    <dgm:pt modelId="{7AE79CF3-89C7-4AB0-A315-774414FE5D43}" type="sibTrans" cxnId="{60668E03-D5B2-4B8B-9294-943B8098AD44}">
      <dgm:prSet/>
      <dgm:spPr/>
      <dgm:t>
        <a:bodyPr/>
        <a:lstStyle/>
        <a:p>
          <a:endParaRPr lang="fr-FR"/>
        </a:p>
      </dgm:t>
    </dgm:pt>
    <dgm:pt modelId="{8F601A08-1778-43EA-9CD8-380B058E958C}">
      <dgm:prSet phldrT="[Texte]" custT="1"/>
      <dgm:spPr/>
      <dgm:t>
        <a:bodyPr/>
        <a:lstStyle/>
        <a:p>
          <a:r>
            <a:rPr lang="fr-FR" sz="3600" dirty="0" smtClean="0">
              <a:effectLst>
                <a:outerShdw blurRad="38100" dist="38100" dir="2700000" algn="tl">
                  <a:srgbClr val="000000">
                    <a:alpha val="43137"/>
                  </a:srgbClr>
                </a:outerShdw>
              </a:effectLst>
            </a:rPr>
            <a:t>4</a:t>
          </a:r>
          <a:endParaRPr lang="fr-FR" sz="3600" dirty="0">
            <a:effectLst>
              <a:outerShdw blurRad="38100" dist="38100" dir="2700000" algn="tl">
                <a:srgbClr val="000000">
                  <a:alpha val="43137"/>
                </a:srgbClr>
              </a:outerShdw>
            </a:effectLst>
          </a:endParaRPr>
        </a:p>
      </dgm:t>
    </dgm:pt>
    <dgm:pt modelId="{256EAC26-0B27-4FE1-9217-2A34B9BEA065}" type="parTrans" cxnId="{2E66B4B5-F018-4F58-AF7F-D239E10FA3F6}">
      <dgm:prSet/>
      <dgm:spPr/>
      <dgm:t>
        <a:bodyPr/>
        <a:lstStyle/>
        <a:p>
          <a:endParaRPr lang="fr-FR"/>
        </a:p>
      </dgm:t>
    </dgm:pt>
    <dgm:pt modelId="{420CC0E9-11CE-4FBC-B199-FF8D0F555B0D}" type="sibTrans" cxnId="{2E66B4B5-F018-4F58-AF7F-D239E10FA3F6}">
      <dgm:prSet/>
      <dgm:spPr/>
      <dgm:t>
        <a:bodyPr/>
        <a:lstStyle/>
        <a:p>
          <a:endParaRPr lang="fr-FR"/>
        </a:p>
      </dgm:t>
    </dgm:pt>
    <dgm:pt modelId="{70B9B62D-24EA-44BE-9B6B-4F37FBA4172C}">
      <dgm:prSet phldrT="[Texte]" custT="1"/>
      <dgm:spPr/>
      <dgm:t>
        <a:bodyPr/>
        <a:lstStyle/>
        <a:p>
          <a:r>
            <a:rPr lang="fr-FR" sz="3600" dirty="0" smtClean="0">
              <a:effectLst>
                <a:outerShdw blurRad="38100" dist="38100" dir="2700000" algn="tl">
                  <a:srgbClr val="000000">
                    <a:alpha val="43137"/>
                  </a:srgbClr>
                </a:outerShdw>
              </a:effectLst>
            </a:rPr>
            <a:t>5</a:t>
          </a:r>
          <a:endParaRPr lang="fr-FR" sz="3600" dirty="0">
            <a:effectLst>
              <a:outerShdw blurRad="38100" dist="38100" dir="2700000" algn="tl">
                <a:srgbClr val="000000">
                  <a:alpha val="43137"/>
                </a:srgbClr>
              </a:outerShdw>
            </a:effectLst>
          </a:endParaRPr>
        </a:p>
      </dgm:t>
    </dgm:pt>
    <dgm:pt modelId="{08005C53-4601-4EB2-BB9B-D0198319B10D}" type="parTrans" cxnId="{0044C49B-E142-4BCA-8E83-13561AE355B1}">
      <dgm:prSet/>
      <dgm:spPr/>
      <dgm:t>
        <a:bodyPr/>
        <a:lstStyle/>
        <a:p>
          <a:endParaRPr lang="fr-FR"/>
        </a:p>
      </dgm:t>
    </dgm:pt>
    <dgm:pt modelId="{010AD340-2A0A-4020-9DB1-1CFE89432762}" type="sibTrans" cxnId="{0044C49B-E142-4BCA-8E83-13561AE355B1}">
      <dgm:prSet/>
      <dgm:spPr/>
      <dgm:t>
        <a:bodyPr/>
        <a:lstStyle/>
        <a:p>
          <a:endParaRPr lang="fr-FR"/>
        </a:p>
      </dgm:t>
    </dgm:pt>
    <dgm:pt modelId="{D84CC8DE-68EB-410D-9213-2491290672B5}">
      <dgm:prSet/>
      <dgm:spPr/>
      <dgm:t>
        <a:bodyPr/>
        <a:lstStyle/>
        <a:p>
          <a:r>
            <a:rPr lang="en-US" b="1" dirty="0" smtClean="0">
              <a:solidFill>
                <a:srgbClr val="0070C0"/>
              </a:solidFill>
              <a:effectLst>
                <a:outerShdw blurRad="38100" dist="38100" dir="2700000" algn="tl">
                  <a:srgbClr val="000000">
                    <a:alpha val="43137"/>
                  </a:srgbClr>
                </a:outerShdw>
              </a:effectLst>
            </a:rPr>
            <a:t>State</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of</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play</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on</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KETs</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and</a:t>
          </a:r>
          <a:r>
            <a:rPr lang="en-US" dirty="0" smtClean="0">
              <a:solidFill>
                <a:srgbClr val="0070C0"/>
              </a:solidFill>
            </a:rPr>
            <a:t> </a:t>
          </a:r>
          <a:r>
            <a:rPr lang="en-US" b="1" dirty="0" err="1" smtClean="0">
              <a:solidFill>
                <a:srgbClr val="0070C0"/>
              </a:solidFill>
              <a:effectLst>
                <a:outerShdw blurRad="38100" dist="38100" dir="2700000" algn="tl">
                  <a:srgbClr val="000000">
                    <a:alpha val="43137"/>
                  </a:srgbClr>
                </a:outerShdw>
              </a:effectLst>
            </a:rPr>
            <a:t>SMEs’contribution</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to</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the</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value</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chains</a:t>
          </a:r>
          <a:endParaRPr lang="fr-FR" b="1" dirty="0">
            <a:solidFill>
              <a:srgbClr val="0070C0"/>
            </a:solidFill>
            <a:effectLst>
              <a:outerShdw blurRad="38100" dist="38100" dir="2700000" algn="tl">
                <a:srgbClr val="000000">
                  <a:alpha val="43137"/>
                </a:srgbClr>
              </a:outerShdw>
            </a:effectLst>
          </a:endParaRPr>
        </a:p>
      </dgm:t>
    </dgm:pt>
    <dgm:pt modelId="{66BE63B0-4905-40EB-8214-5D1E25760BE3}" type="parTrans" cxnId="{F2E146DC-E8B4-4414-88CF-EA89864D8DF8}">
      <dgm:prSet/>
      <dgm:spPr/>
      <dgm:t>
        <a:bodyPr/>
        <a:lstStyle/>
        <a:p>
          <a:endParaRPr lang="fr-FR"/>
        </a:p>
      </dgm:t>
    </dgm:pt>
    <dgm:pt modelId="{7EB5112B-D464-440B-B3FC-D242971B9FBB}" type="sibTrans" cxnId="{F2E146DC-E8B4-4414-88CF-EA89864D8DF8}">
      <dgm:prSet/>
      <dgm:spPr/>
      <dgm:t>
        <a:bodyPr/>
        <a:lstStyle/>
        <a:p>
          <a:endParaRPr lang="fr-FR"/>
        </a:p>
      </dgm:t>
    </dgm:pt>
    <dgm:pt modelId="{6F2B044A-78F7-456F-8B83-F0449583984A}">
      <dgm:prSet/>
      <dgm:spPr/>
      <dgm:t>
        <a:bodyPr/>
        <a:lstStyle/>
        <a:p>
          <a:r>
            <a:rPr lang="en-US" b="1" dirty="0" smtClean="0">
              <a:solidFill>
                <a:srgbClr val="0070C0"/>
              </a:solidFill>
              <a:effectLst>
                <a:outerShdw blurRad="38100" dist="38100" dir="2700000" algn="tl">
                  <a:srgbClr val="000000">
                    <a:alpha val="43137"/>
                  </a:srgbClr>
                </a:outerShdw>
              </a:effectLst>
            </a:rPr>
            <a:t>Obstacles</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to</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the</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development</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and</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industrial</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application</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of</a:t>
          </a:r>
          <a:r>
            <a:rPr lang="en-US" dirty="0" smtClean="0">
              <a:solidFill>
                <a:srgbClr val="0070C0"/>
              </a:solidFill>
            </a:rPr>
            <a:t> </a:t>
          </a:r>
          <a:r>
            <a:rPr lang="en-US" b="1" dirty="0" smtClean="0">
              <a:solidFill>
                <a:srgbClr val="0070C0"/>
              </a:solidFill>
              <a:effectLst>
                <a:outerShdw blurRad="38100" dist="38100" dir="2700000" algn="tl">
                  <a:srgbClr val="000000">
                    <a:alpha val="43137"/>
                  </a:srgbClr>
                </a:outerShdw>
              </a:effectLst>
            </a:rPr>
            <a:t>KETs</a:t>
          </a:r>
          <a:endParaRPr lang="fr-FR" b="1" dirty="0">
            <a:solidFill>
              <a:srgbClr val="0070C0"/>
            </a:solidFill>
            <a:effectLst>
              <a:outerShdw blurRad="38100" dist="38100" dir="2700000" algn="tl">
                <a:srgbClr val="000000">
                  <a:alpha val="43137"/>
                </a:srgbClr>
              </a:outerShdw>
            </a:effectLst>
          </a:endParaRPr>
        </a:p>
      </dgm:t>
    </dgm:pt>
    <dgm:pt modelId="{493C1BCE-4164-444F-8096-5F302659CE43}" type="parTrans" cxnId="{2BD04CBD-AD85-4096-B5B1-EDD100728326}">
      <dgm:prSet/>
      <dgm:spPr/>
      <dgm:t>
        <a:bodyPr/>
        <a:lstStyle/>
        <a:p>
          <a:endParaRPr lang="fr-FR"/>
        </a:p>
      </dgm:t>
    </dgm:pt>
    <dgm:pt modelId="{08F12493-F295-4A1F-9E84-2EDCB3574B00}" type="sibTrans" cxnId="{2BD04CBD-AD85-4096-B5B1-EDD100728326}">
      <dgm:prSet/>
      <dgm:spPr/>
      <dgm:t>
        <a:bodyPr/>
        <a:lstStyle/>
        <a:p>
          <a:endParaRPr lang="fr-FR"/>
        </a:p>
      </dgm:t>
    </dgm:pt>
    <dgm:pt modelId="{89C38737-DDE3-45A4-888D-90492FADAFB2}" type="pres">
      <dgm:prSet presAssocID="{71DE6041-068E-40D1-91CE-36842DDEF51F}" presName="linearFlow" presStyleCnt="0">
        <dgm:presLayoutVars>
          <dgm:dir/>
          <dgm:animLvl val="lvl"/>
          <dgm:resizeHandles val="exact"/>
        </dgm:presLayoutVars>
      </dgm:prSet>
      <dgm:spPr/>
      <dgm:t>
        <a:bodyPr/>
        <a:lstStyle/>
        <a:p>
          <a:endParaRPr lang="fr-FR"/>
        </a:p>
      </dgm:t>
    </dgm:pt>
    <dgm:pt modelId="{71359332-73B9-4E3D-8DBB-73CE74D5E5DA}" type="pres">
      <dgm:prSet presAssocID="{9F0527DA-01DD-407B-8E09-6A1E8C42B49D}" presName="composite" presStyleCnt="0"/>
      <dgm:spPr/>
    </dgm:pt>
    <dgm:pt modelId="{6F7A65BA-A3C4-43E0-BF6A-EFE42B8B52F6}" type="pres">
      <dgm:prSet presAssocID="{9F0527DA-01DD-407B-8E09-6A1E8C42B49D}" presName="parentText" presStyleLbl="alignNode1" presStyleIdx="0" presStyleCnt="5">
        <dgm:presLayoutVars>
          <dgm:chMax val="1"/>
          <dgm:bulletEnabled val="1"/>
        </dgm:presLayoutVars>
      </dgm:prSet>
      <dgm:spPr/>
      <dgm:t>
        <a:bodyPr/>
        <a:lstStyle/>
        <a:p>
          <a:endParaRPr lang="fr-FR"/>
        </a:p>
      </dgm:t>
    </dgm:pt>
    <dgm:pt modelId="{B39983D1-7F87-4FFD-9713-80F50765404C}" type="pres">
      <dgm:prSet presAssocID="{9F0527DA-01DD-407B-8E09-6A1E8C42B49D}" presName="descendantText" presStyleLbl="alignAcc1" presStyleIdx="0" presStyleCnt="5">
        <dgm:presLayoutVars>
          <dgm:bulletEnabled val="1"/>
        </dgm:presLayoutVars>
      </dgm:prSet>
      <dgm:spPr/>
      <dgm:t>
        <a:bodyPr/>
        <a:lstStyle/>
        <a:p>
          <a:endParaRPr lang="fr-FR"/>
        </a:p>
      </dgm:t>
    </dgm:pt>
    <dgm:pt modelId="{D8CBA484-89FD-452F-BB97-9D038E304735}" type="pres">
      <dgm:prSet presAssocID="{8B5FC68E-EA20-407A-8A75-9C1D85EB5CEB}" presName="sp" presStyleCnt="0"/>
      <dgm:spPr/>
    </dgm:pt>
    <dgm:pt modelId="{779562D2-B0C0-4A4D-9734-6B21920D0BCE}" type="pres">
      <dgm:prSet presAssocID="{D3C23F59-38B6-4FA4-A84F-5B27028EE8F8}" presName="composite" presStyleCnt="0"/>
      <dgm:spPr/>
    </dgm:pt>
    <dgm:pt modelId="{190D8E63-A04C-4129-84CD-6A16FE7CAD9C}" type="pres">
      <dgm:prSet presAssocID="{D3C23F59-38B6-4FA4-A84F-5B27028EE8F8}" presName="parentText" presStyleLbl="alignNode1" presStyleIdx="1" presStyleCnt="5">
        <dgm:presLayoutVars>
          <dgm:chMax val="1"/>
          <dgm:bulletEnabled val="1"/>
        </dgm:presLayoutVars>
      </dgm:prSet>
      <dgm:spPr/>
      <dgm:t>
        <a:bodyPr/>
        <a:lstStyle/>
        <a:p>
          <a:endParaRPr lang="fr-FR"/>
        </a:p>
      </dgm:t>
    </dgm:pt>
    <dgm:pt modelId="{E40E34D2-A1D5-4FDE-BE3B-918917008B9C}" type="pres">
      <dgm:prSet presAssocID="{D3C23F59-38B6-4FA4-A84F-5B27028EE8F8}" presName="descendantText" presStyleLbl="alignAcc1" presStyleIdx="1" presStyleCnt="5">
        <dgm:presLayoutVars>
          <dgm:bulletEnabled val="1"/>
        </dgm:presLayoutVars>
      </dgm:prSet>
      <dgm:spPr/>
      <dgm:t>
        <a:bodyPr/>
        <a:lstStyle/>
        <a:p>
          <a:endParaRPr lang="fr-FR"/>
        </a:p>
      </dgm:t>
    </dgm:pt>
    <dgm:pt modelId="{956202E4-BBC0-4AD6-9565-D41273F1A441}" type="pres">
      <dgm:prSet presAssocID="{6A4CD01F-075B-4807-8EE8-60C8E63F6362}" presName="sp" presStyleCnt="0"/>
      <dgm:spPr/>
    </dgm:pt>
    <dgm:pt modelId="{8D52CDD6-DF5D-4E39-9365-3682ED8D9A32}" type="pres">
      <dgm:prSet presAssocID="{6BCAEC45-F90E-49A3-9EED-F1002BEB6474}" presName="composite" presStyleCnt="0"/>
      <dgm:spPr/>
    </dgm:pt>
    <dgm:pt modelId="{197707E9-92A9-43B9-B7F6-1F5BDC267EAD}" type="pres">
      <dgm:prSet presAssocID="{6BCAEC45-F90E-49A3-9EED-F1002BEB6474}" presName="parentText" presStyleLbl="alignNode1" presStyleIdx="2" presStyleCnt="5">
        <dgm:presLayoutVars>
          <dgm:chMax val="1"/>
          <dgm:bulletEnabled val="1"/>
        </dgm:presLayoutVars>
      </dgm:prSet>
      <dgm:spPr/>
      <dgm:t>
        <a:bodyPr/>
        <a:lstStyle/>
        <a:p>
          <a:endParaRPr lang="fr-FR"/>
        </a:p>
      </dgm:t>
    </dgm:pt>
    <dgm:pt modelId="{8D785157-A887-4D0F-8869-B28FBD15D63A}" type="pres">
      <dgm:prSet presAssocID="{6BCAEC45-F90E-49A3-9EED-F1002BEB6474}" presName="descendantText" presStyleLbl="alignAcc1" presStyleIdx="2" presStyleCnt="5">
        <dgm:presLayoutVars>
          <dgm:bulletEnabled val="1"/>
        </dgm:presLayoutVars>
      </dgm:prSet>
      <dgm:spPr/>
      <dgm:t>
        <a:bodyPr/>
        <a:lstStyle/>
        <a:p>
          <a:endParaRPr lang="fr-FR"/>
        </a:p>
      </dgm:t>
    </dgm:pt>
    <dgm:pt modelId="{AF8D262D-3188-42B0-9D00-DC4166C65CA6}" type="pres">
      <dgm:prSet presAssocID="{B29A3300-4122-4DED-9FA1-6847FD956ADE}" presName="sp" presStyleCnt="0"/>
      <dgm:spPr/>
    </dgm:pt>
    <dgm:pt modelId="{8E20BF32-9620-45F5-A6B5-C090E5409480}" type="pres">
      <dgm:prSet presAssocID="{8F601A08-1778-43EA-9CD8-380B058E958C}" presName="composite" presStyleCnt="0"/>
      <dgm:spPr/>
    </dgm:pt>
    <dgm:pt modelId="{11A7BEAD-9E04-4C2D-8A50-990AED105A19}" type="pres">
      <dgm:prSet presAssocID="{8F601A08-1778-43EA-9CD8-380B058E958C}" presName="parentText" presStyleLbl="alignNode1" presStyleIdx="3" presStyleCnt="5">
        <dgm:presLayoutVars>
          <dgm:chMax val="1"/>
          <dgm:bulletEnabled val="1"/>
        </dgm:presLayoutVars>
      </dgm:prSet>
      <dgm:spPr/>
      <dgm:t>
        <a:bodyPr/>
        <a:lstStyle/>
        <a:p>
          <a:endParaRPr lang="fr-FR"/>
        </a:p>
      </dgm:t>
    </dgm:pt>
    <dgm:pt modelId="{801D0907-E190-4DA3-B63B-D3C2E1197823}" type="pres">
      <dgm:prSet presAssocID="{8F601A08-1778-43EA-9CD8-380B058E958C}" presName="descendantText" presStyleLbl="alignAcc1" presStyleIdx="3" presStyleCnt="5">
        <dgm:presLayoutVars>
          <dgm:bulletEnabled val="1"/>
        </dgm:presLayoutVars>
      </dgm:prSet>
      <dgm:spPr/>
      <dgm:t>
        <a:bodyPr/>
        <a:lstStyle/>
        <a:p>
          <a:endParaRPr lang="fr-FR"/>
        </a:p>
      </dgm:t>
    </dgm:pt>
    <dgm:pt modelId="{556FFED9-50F7-4726-9AC8-B95C333CDFE1}" type="pres">
      <dgm:prSet presAssocID="{420CC0E9-11CE-4FBC-B199-FF8D0F555B0D}" presName="sp" presStyleCnt="0"/>
      <dgm:spPr/>
    </dgm:pt>
    <dgm:pt modelId="{1609D874-BC51-43A3-8802-2026286DE5B8}" type="pres">
      <dgm:prSet presAssocID="{70B9B62D-24EA-44BE-9B6B-4F37FBA4172C}" presName="composite" presStyleCnt="0"/>
      <dgm:spPr/>
    </dgm:pt>
    <dgm:pt modelId="{E36ABB4C-914D-4BEF-AA77-B3F475E3CAE3}" type="pres">
      <dgm:prSet presAssocID="{70B9B62D-24EA-44BE-9B6B-4F37FBA4172C}" presName="parentText" presStyleLbl="alignNode1" presStyleIdx="4" presStyleCnt="5">
        <dgm:presLayoutVars>
          <dgm:chMax val="1"/>
          <dgm:bulletEnabled val="1"/>
        </dgm:presLayoutVars>
      </dgm:prSet>
      <dgm:spPr/>
      <dgm:t>
        <a:bodyPr/>
        <a:lstStyle/>
        <a:p>
          <a:endParaRPr lang="fr-FR"/>
        </a:p>
      </dgm:t>
    </dgm:pt>
    <dgm:pt modelId="{3CE2BB4B-3A37-4F8D-8DC1-1F89EFBE199A}" type="pres">
      <dgm:prSet presAssocID="{70B9B62D-24EA-44BE-9B6B-4F37FBA4172C}" presName="descendantText" presStyleLbl="alignAcc1" presStyleIdx="4" presStyleCnt="5">
        <dgm:presLayoutVars>
          <dgm:bulletEnabled val="1"/>
        </dgm:presLayoutVars>
      </dgm:prSet>
      <dgm:spPr/>
      <dgm:t>
        <a:bodyPr/>
        <a:lstStyle/>
        <a:p>
          <a:endParaRPr lang="fr-FR"/>
        </a:p>
      </dgm:t>
    </dgm:pt>
  </dgm:ptLst>
  <dgm:cxnLst>
    <dgm:cxn modelId="{06F7356D-5E9F-4E07-BE81-A25ED236E117}" srcId="{D3C23F59-38B6-4FA4-A84F-5B27028EE8F8}" destId="{D9A2CA7E-123F-4405-A724-489071007C7C}" srcOrd="0" destOrd="0" parTransId="{6BBAE574-1D8D-4820-8C6A-F07EA48038E0}" sibTransId="{3FFA0045-691C-4F67-AE60-EB4F9ECC7600}"/>
    <dgm:cxn modelId="{2E66B4B5-F018-4F58-AF7F-D239E10FA3F6}" srcId="{71DE6041-068E-40D1-91CE-36842DDEF51F}" destId="{8F601A08-1778-43EA-9CD8-380B058E958C}" srcOrd="3" destOrd="0" parTransId="{256EAC26-0B27-4FE1-9217-2A34B9BEA065}" sibTransId="{420CC0E9-11CE-4FBC-B199-FF8D0F555B0D}"/>
    <dgm:cxn modelId="{7B5B642A-9251-4CB8-ABA5-FB240CE9126C}" type="presOf" srcId="{8F601A08-1778-43EA-9CD8-380B058E958C}" destId="{11A7BEAD-9E04-4C2D-8A50-990AED105A19}" srcOrd="0" destOrd="0" presId="urn:microsoft.com/office/officeart/2005/8/layout/chevron2"/>
    <dgm:cxn modelId="{AD57DA59-6D28-4C8C-9B49-7D90CFD7726C}" type="presOf" srcId="{6BCAEC45-F90E-49A3-9EED-F1002BEB6474}" destId="{197707E9-92A9-43B9-B7F6-1F5BDC267EAD}" srcOrd="0" destOrd="0" presId="urn:microsoft.com/office/officeart/2005/8/layout/chevron2"/>
    <dgm:cxn modelId="{BF008C35-9A47-4958-8281-1C9E6401F21D}" srcId="{71DE6041-068E-40D1-91CE-36842DDEF51F}" destId="{D3C23F59-38B6-4FA4-A84F-5B27028EE8F8}" srcOrd="1" destOrd="0" parTransId="{9034D9FC-48AD-4DF5-A56A-330C1B7FFF1E}" sibTransId="{6A4CD01F-075B-4807-8EE8-60C8E63F6362}"/>
    <dgm:cxn modelId="{2BD04CBD-AD85-4096-B5B1-EDD100728326}" srcId="{70B9B62D-24EA-44BE-9B6B-4F37FBA4172C}" destId="{6F2B044A-78F7-456F-8B83-F0449583984A}" srcOrd="0" destOrd="0" parTransId="{493C1BCE-4164-444F-8096-5F302659CE43}" sibTransId="{08F12493-F295-4A1F-9E84-2EDCB3574B00}"/>
    <dgm:cxn modelId="{2AF85471-CD37-48DE-B656-ABC383E671AE}" srcId="{71DE6041-068E-40D1-91CE-36842DDEF51F}" destId="{9F0527DA-01DD-407B-8E09-6A1E8C42B49D}" srcOrd="0" destOrd="0" parTransId="{07CBFF64-E056-47AD-B2AE-654C46D9AA12}" sibTransId="{8B5FC68E-EA20-407A-8A75-9C1D85EB5CEB}"/>
    <dgm:cxn modelId="{DE6C7F42-8E76-47FB-96D8-31CADE33BA63}" srcId="{71DE6041-068E-40D1-91CE-36842DDEF51F}" destId="{6BCAEC45-F90E-49A3-9EED-F1002BEB6474}" srcOrd="2" destOrd="0" parTransId="{A1D641C5-F83B-4C16-8CB9-AC12D8DD0A0C}" sibTransId="{B29A3300-4122-4DED-9FA1-6847FD956ADE}"/>
    <dgm:cxn modelId="{9EA4E1A5-7E84-4AE3-9248-74168CC8564D}" type="presOf" srcId="{0DEB15EF-D473-4811-A0B0-6F4BA1B33DEC}" destId="{B39983D1-7F87-4FFD-9713-80F50765404C}" srcOrd="0" destOrd="0" presId="urn:microsoft.com/office/officeart/2005/8/layout/chevron2"/>
    <dgm:cxn modelId="{F84FB9DC-0E26-4E59-8877-C0E7BE148BCA}" type="presOf" srcId="{9F0527DA-01DD-407B-8E09-6A1E8C42B49D}" destId="{6F7A65BA-A3C4-43E0-BF6A-EFE42B8B52F6}" srcOrd="0" destOrd="0" presId="urn:microsoft.com/office/officeart/2005/8/layout/chevron2"/>
    <dgm:cxn modelId="{60668E03-D5B2-4B8B-9294-943B8098AD44}" srcId="{6BCAEC45-F90E-49A3-9EED-F1002BEB6474}" destId="{224E6093-361A-41E1-9A70-0D3FB50629DC}" srcOrd="0" destOrd="0" parTransId="{8D76D995-BD56-4975-A17A-BBC0BFAE0B91}" sibTransId="{7AE79CF3-89C7-4AB0-A315-774414FE5D43}"/>
    <dgm:cxn modelId="{FB8A1195-47C6-46D1-81DA-4503D286B284}" srcId="{9F0527DA-01DD-407B-8E09-6A1E8C42B49D}" destId="{0DEB15EF-D473-4811-A0B0-6F4BA1B33DEC}" srcOrd="0" destOrd="0" parTransId="{DC622D6C-B2BC-433A-A4CC-C55F9E672E16}" sibTransId="{D1EB98EC-12C9-4D71-AA56-0955182A89D8}"/>
    <dgm:cxn modelId="{374F6125-AA5C-4BB4-89C3-049D7F3CAD04}" type="presOf" srcId="{6F2B044A-78F7-456F-8B83-F0449583984A}" destId="{3CE2BB4B-3A37-4F8D-8DC1-1F89EFBE199A}" srcOrd="0" destOrd="0" presId="urn:microsoft.com/office/officeart/2005/8/layout/chevron2"/>
    <dgm:cxn modelId="{D84AE6EC-87A9-48D2-A692-A6708A48EC62}" type="presOf" srcId="{71DE6041-068E-40D1-91CE-36842DDEF51F}" destId="{89C38737-DDE3-45A4-888D-90492FADAFB2}" srcOrd="0" destOrd="0" presId="urn:microsoft.com/office/officeart/2005/8/layout/chevron2"/>
    <dgm:cxn modelId="{F2E146DC-E8B4-4414-88CF-EA89864D8DF8}" srcId="{8F601A08-1778-43EA-9CD8-380B058E958C}" destId="{D84CC8DE-68EB-410D-9213-2491290672B5}" srcOrd="0" destOrd="0" parTransId="{66BE63B0-4905-40EB-8214-5D1E25760BE3}" sibTransId="{7EB5112B-D464-440B-B3FC-D242971B9FBB}"/>
    <dgm:cxn modelId="{DDC04417-0F57-421B-9B5C-9ACB6E63914E}" type="presOf" srcId="{70B9B62D-24EA-44BE-9B6B-4F37FBA4172C}" destId="{E36ABB4C-914D-4BEF-AA77-B3F475E3CAE3}" srcOrd="0" destOrd="0" presId="urn:microsoft.com/office/officeart/2005/8/layout/chevron2"/>
    <dgm:cxn modelId="{E029907E-0649-4667-937A-63693A6C5FFC}" type="presOf" srcId="{D9A2CA7E-123F-4405-A724-489071007C7C}" destId="{E40E34D2-A1D5-4FDE-BE3B-918917008B9C}" srcOrd="0" destOrd="0" presId="urn:microsoft.com/office/officeart/2005/8/layout/chevron2"/>
    <dgm:cxn modelId="{0044C49B-E142-4BCA-8E83-13561AE355B1}" srcId="{71DE6041-068E-40D1-91CE-36842DDEF51F}" destId="{70B9B62D-24EA-44BE-9B6B-4F37FBA4172C}" srcOrd="4" destOrd="0" parTransId="{08005C53-4601-4EB2-BB9B-D0198319B10D}" sibTransId="{010AD340-2A0A-4020-9DB1-1CFE89432762}"/>
    <dgm:cxn modelId="{789A6A95-889D-4914-8138-4F8CD6E347F6}" type="presOf" srcId="{D84CC8DE-68EB-410D-9213-2491290672B5}" destId="{801D0907-E190-4DA3-B63B-D3C2E1197823}" srcOrd="0" destOrd="0" presId="urn:microsoft.com/office/officeart/2005/8/layout/chevron2"/>
    <dgm:cxn modelId="{131C170E-CAFE-4F51-B2F1-CD36B9710BEE}" type="presOf" srcId="{224E6093-361A-41E1-9A70-0D3FB50629DC}" destId="{8D785157-A887-4D0F-8869-B28FBD15D63A}" srcOrd="0" destOrd="0" presId="urn:microsoft.com/office/officeart/2005/8/layout/chevron2"/>
    <dgm:cxn modelId="{8CA4FB83-5EAB-48B3-9E7E-A7EFF3FC80F8}" type="presOf" srcId="{D3C23F59-38B6-4FA4-A84F-5B27028EE8F8}" destId="{190D8E63-A04C-4129-84CD-6A16FE7CAD9C}" srcOrd="0" destOrd="0" presId="urn:microsoft.com/office/officeart/2005/8/layout/chevron2"/>
    <dgm:cxn modelId="{CE13E255-B7A3-4C21-A6BC-7A6C3578BF18}" type="presParOf" srcId="{89C38737-DDE3-45A4-888D-90492FADAFB2}" destId="{71359332-73B9-4E3D-8DBB-73CE74D5E5DA}" srcOrd="0" destOrd="0" presId="urn:microsoft.com/office/officeart/2005/8/layout/chevron2"/>
    <dgm:cxn modelId="{8AF4F695-C606-4E65-8D61-00BE5437FFDA}" type="presParOf" srcId="{71359332-73B9-4E3D-8DBB-73CE74D5E5DA}" destId="{6F7A65BA-A3C4-43E0-BF6A-EFE42B8B52F6}" srcOrd="0" destOrd="0" presId="urn:microsoft.com/office/officeart/2005/8/layout/chevron2"/>
    <dgm:cxn modelId="{58C02C6E-6CA7-4976-9AB9-10746E94D3EE}" type="presParOf" srcId="{71359332-73B9-4E3D-8DBB-73CE74D5E5DA}" destId="{B39983D1-7F87-4FFD-9713-80F50765404C}" srcOrd="1" destOrd="0" presId="urn:microsoft.com/office/officeart/2005/8/layout/chevron2"/>
    <dgm:cxn modelId="{DD6C5A36-60CB-4045-BDD2-744BBE66346B}" type="presParOf" srcId="{89C38737-DDE3-45A4-888D-90492FADAFB2}" destId="{D8CBA484-89FD-452F-BB97-9D038E304735}" srcOrd="1" destOrd="0" presId="urn:microsoft.com/office/officeart/2005/8/layout/chevron2"/>
    <dgm:cxn modelId="{0ADCE915-EFEB-430C-BAEB-49C5654DF4BB}" type="presParOf" srcId="{89C38737-DDE3-45A4-888D-90492FADAFB2}" destId="{779562D2-B0C0-4A4D-9734-6B21920D0BCE}" srcOrd="2" destOrd="0" presId="urn:microsoft.com/office/officeart/2005/8/layout/chevron2"/>
    <dgm:cxn modelId="{A4CDB676-C615-464F-A8B5-21134494D506}" type="presParOf" srcId="{779562D2-B0C0-4A4D-9734-6B21920D0BCE}" destId="{190D8E63-A04C-4129-84CD-6A16FE7CAD9C}" srcOrd="0" destOrd="0" presId="urn:microsoft.com/office/officeart/2005/8/layout/chevron2"/>
    <dgm:cxn modelId="{C5E6AB5E-9ED6-4E59-A173-C20554BCB3CB}" type="presParOf" srcId="{779562D2-B0C0-4A4D-9734-6B21920D0BCE}" destId="{E40E34D2-A1D5-4FDE-BE3B-918917008B9C}" srcOrd="1" destOrd="0" presId="urn:microsoft.com/office/officeart/2005/8/layout/chevron2"/>
    <dgm:cxn modelId="{77C47EB0-289C-4043-BDEF-171AFA5FFC54}" type="presParOf" srcId="{89C38737-DDE3-45A4-888D-90492FADAFB2}" destId="{956202E4-BBC0-4AD6-9565-D41273F1A441}" srcOrd="3" destOrd="0" presId="urn:microsoft.com/office/officeart/2005/8/layout/chevron2"/>
    <dgm:cxn modelId="{CEEBE550-BCA2-42E1-943F-CE17DF07AA6F}" type="presParOf" srcId="{89C38737-DDE3-45A4-888D-90492FADAFB2}" destId="{8D52CDD6-DF5D-4E39-9365-3682ED8D9A32}" srcOrd="4" destOrd="0" presId="urn:microsoft.com/office/officeart/2005/8/layout/chevron2"/>
    <dgm:cxn modelId="{E4587359-BF12-4EAB-8B5B-D16535E365F9}" type="presParOf" srcId="{8D52CDD6-DF5D-4E39-9365-3682ED8D9A32}" destId="{197707E9-92A9-43B9-B7F6-1F5BDC267EAD}" srcOrd="0" destOrd="0" presId="urn:microsoft.com/office/officeart/2005/8/layout/chevron2"/>
    <dgm:cxn modelId="{E0A9647E-F583-49A8-BFAD-6BC464D68E32}" type="presParOf" srcId="{8D52CDD6-DF5D-4E39-9365-3682ED8D9A32}" destId="{8D785157-A887-4D0F-8869-B28FBD15D63A}" srcOrd="1" destOrd="0" presId="urn:microsoft.com/office/officeart/2005/8/layout/chevron2"/>
    <dgm:cxn modelId="{DA658193-F631-4D79-93A5-D2C42F876867}" type="presParOf" srcId="{89C38737-DDE3-45A4-888D-90492FADAFB2}" destId="{AF8D262D-3188-42B0-9D00-DC4166C65CA6}" srcOrd="5" destOrd="0" presId="urn:microsoft.com/office/officeart/2005/8/layout/chevron2"/>
    <dgm:cxn modelId="{34D34437-CB6A-4D8A-B77C-6A44A2E9C161}" type="presParOf" srcId="{89C38737-DDE3-45A4-888D-90492FADAFB2}" destId="{8E20BF32-9620-45F5-A6B5-C090E5409480}" srcOrd="6" destOrd="0" presId="urn:microsoft.com/office/officeart/2005/8/layout/chevron2"/>
    <dgm:cxn modelId="{C27AF010-0997-4224-A81D-A1FD3F8B0A3D}" type="presParOf" srcId="{8E20BF32-9620-45F5-A6B5-C090E5409480}" destId="{11A7BEAD-9E04-4C2D-8A50-990AED105A19}" srcOrd="0" destOrd="0" presId="urn:microsoft.com/office/officeart/2005/8/layout/chevron2"/>
    <dgm:cxn modelId="{13BDB2DB-1F34-411D-9D0B-6835A89BC3FF}" type="presParOf" srcId="{8E20BF32-9620-45F5-A6B5-C090E5409480}" destId="{801D0907-E190-4DA3-B63B-D3C2E1197823}" srcOrd="1" destOrd="0" presId="urn:microsoft.com/office/officeart/2005/8/layout/chevron2"/>
    <dgm:cxn modelId="{8741C405-17F1-4A5F-A38A-5E839BFB4E38}" type="presParOf" srcId="{89C38737-DDE3-45A4-888D-90492FADAFB2}" destId="{556FFED9-50F7-4726-9AC8-B95C333CDFE1}" srcOrd="7" destOrd="0" presId="urn:microsoft.com/office/officeart/2005/8/layout/chevron2"/>
    <dgm:cxn modelId="{D898DA9A-CFD1-4030-9AAE-908EC9F6B7A2}" type="presParOf" srcId="{89C38737-DDE3-45A4-888D-90492FADAFB2}" destId="{1609D874-BC51-43A3-8802-2026286DE5B8}" srcOrd="8" destOrd="0" presId="urn:microsoft.com/office/officeart/2005/8/layout/chevron2"/>
    <dgm:cxn modelId="{B84877A3-7EAC-474F-A1C5-D80A8C8164FB}" type="presParOf" srcId="{1609D874-BC51-43A3-8802-2026286DE5B8}" destId="{E36ABB4C-914D-4BEF-AA77-B3F475E3CAE3}" srcOrd="0" destOrd="0" presId="urn:microsoft.com/office/officeart/2005/8/layout/chevron2"/>
    <dgm:cxn modelId="{3A732CB0-FEA5-429E-8EBE-404592E554E6}" type="presParOf" srcId="{1609D874-BC51-43A3-8802-2026286DE5B8}" destId="{3CE2BB4B-3A37-4F8D-8DC1-1F89EFBE19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2F5B32-BD19-47CA-BCD2-680C097572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B0C34220-62C9-4825-9CB8-9C369B9AF992}">
      <dgm:prSet phldrT="[Texte]" custT="1"/>
      <dgm:spPr/>
      <dgm:t>
        <a:bodyPr/>
        <a:lstStyle/>
        <a:p>
          <a:r>
            <a:rPr lang="en-US" sz="1600" b="1" u="none" dirty="0" err="1" smtClean="0">
              <a:effectLst>
                <a:outerShdw blurRad="38100" dist="38100" dir="2700000" algn="tl">
                  <a:srgbClr val="000000">
                    <a:alpha val="43137"/>
                  </a:srgbClr>
                </a:outerShdw>
              </a:effectLst>
            </a:rPr>
            <a:t>Nanobiotechnology</a:t>
          </a:r>
          <a:r>
            <a:rPr lang="en-US" sz="1600" b="1" u="none" dirty="0" smtClean="0">
              <a:effectLst>
                <a:outerShdw blurRad="38100" dist="38100" dir="2700000" algn="tl">
                  <a:srgbClr val="000000">
                    <a:alpha val="43137"/>
                  </a:srgbClr>
                </a:outerShdw>
              </a:effectLst>
            </a:rPr>
            <a:t> </a:t>
          </a:r>
          <a:r>
            <a:rPr lang="en-US" sz="1600" b="1" u="none" dirty="0" err="1" smtClean="0">
              <a:effectLst>
                <a:outerShdw blurRad="38100" dist="38100" dir="2700000" algn="tl">
                  <a:srgbClr val="000000">
                    <a:alpha val="43137"/>
                  </a:srgbClr>
                </a:outerShdw>
              </a:effectLst>
            </a:rPr>
            <a:t>Programme</a:t>
          </a:r>
          <a:r>
            <a:rPr lang="en-US" sz="1600" b="1" u="none" dirty="0" smtClean="0">
              <a:effectLst>
                <a:outerShdw blurRad="38100" dist="38100" dir="2700000" algn="tl">
                  <a:srgbClr val="000000">
                    <a:alpha val="43137"/>
                  </a:srgbClr>
                </a:outerShdw>
              </a:effectLst>
            </a:rPr>
            <a:t> : </a:t>
          </a:r>
        </a:p>
        <a:p>
          <a:r>
            <a:rPr lang="en-US" sz="1200" dirty="0" smtClean="0"/>
            <a:t>it intends to obtain important contributions in the field of health, through an emerging field which is </a:t>
          </a:r>
          <a:r>
            <a:rPr lang="en-US" sz="1200" dirty="0" err="1" smtClean="0"/>
            <a:t>nanomedicine</a:t>
          </a:r>
          <a:r>
            <a:rPr lang="en-US" sz="1200" dirty="0" smtClean="0"/>
            <a:t>, and in  the environment field, through studies on </a:t>
          </a:r>
          <a:r>
            <a:rPr lang="en-US" sz="1200" dirty="0" err="1" smtClean="0"/>
            <a:t>nanoecotoxicology</a:t>
          </a:r>
          <a:endParaRPr lang="fr-FR" sz="1200" dirty="0"/>
        </a:p>
      </dgm:t>
    </dgm:pt>
    <dgm:pt modelId="{1EC85692-A30B-4F0A-913F-D7EBB489FB28}" type="parTrans" cxnId="{45C3E1A7-D8CF-41DB-AFD0-6919267099EC}">
      <dgm:prSet/>
      <dgm:spPr/>
      <dgm:t>
        <a:bodyPr/>
        <a:lstStyle/>
        <a:p>
          <a:endParaRPr lang="fr-FR"/>
        </a:p>
      </dgm:t>
    </dgm:pt>
    <dgm:pt modelId="{9FE9B3C4-FE71-4305-94FA-D4DD447246B6}" type="sibTrans" cxnId="{45C3E1A7-D8CF-41DB-AFD0-6919267099EC}">
      <dgm:prSet/>
      <dgm:spPr/>
      <dgm:t>
        <a:bodyPr/>
        <a:lstStyle/>
        <a:p>
          <a:endParaRPr lang="fr-FR"/>
        </a:p>
      </dgm:t>
    </dgm:pt>
    <dgm:pt modelId="{1ABA8BF4-B374-4B87-9F9F-311E033D6FC8}">
      <dgm:prSet phldrT="[Texte]" custT="1"/>
      <dgm:spPr/>
      <dgm:t>
        <a:bodyPr/>
        <a:lstStyle/>
        <a:p>
          <a:r>
            <a:rPr lang="en-US" sz="1600" b="1" dirty="0" smtClean="0">
              <a:effectLst>
                <a:outerShdw blurRad="38100" dist="38100" dir="2700000" algn="tl">
                  <a:srgbClr val="000000">
                    <a:alpha val="43137"/>
                  </a:srgbClr>
                </a:outerShdw>
              </a:effectLst>
            </a:rPr>
            <a:t>Technologically Research Institutes</a:t>
          </a:r>
        </a:p>
        <a:p>
          <a:r>
            <a:rPr lang="en-US" sz="1200" dirty="0" smtClean="0"/>
            <a:t>through strategic PPPs in research, training and innovation, they strengthen the ecosystem formed by clusters and allow France to achieve excellence in key areas  for the future and develop economic sectors among the most competitive in the world. </a:t>
          </a:r>
          <a:endParaRPr lang="fr-FR" sz="1200" dirty="0"/>
        </a:p>
      </dgm:t>
    </dgm:pt>
    <dgm:pt modelId="{8E28AEA6-23CD-47E9-963C-DC62AFA8C38E}" type="parTrans" cxnId="{DAB7B972-B1C5-4101-BA9F-ED842889C9C2}">
      <dgm:prSet/>
      <dgm:spPr/>
      <dgm:t>
        <a:bodyPr/>
        <a:lstStyle/>
        <a:p>
          <a:endParaRPr lang="fr-FR"/>
        </a:p>
      </dgm:t>
    </dgm:pt>
    <dgm:pt modelId="{4276EE39-F8EA-4B52-B016-F07E9358D668}" type="sibTrans" cxnId="{DAB7B972-B1C5-4101-BA9F-ED842889C9C2}">
      <dgm:prSet/>
      <dgm:spPr/>
      <dgm:t>
        <a:bodyPr/>
        <a:lstStyle/>
        <a:p>
          <a:endParaRPr lang="fr-FR"/>
        </a:p>
      </dgm:t>
    </dgm:pt>
    <dgm:pt modelId="{A823B7CD-CF92-485C-A617-A2787C7735A6}">
      <dgm:prSet phldrT="[Texte]" custT="1"/>
      <dgm:spPr/>
      <dgm:t>
        <a:bodyPr/>
        <a:lstStyle/>
        <a:p>
          <a:r>
            <a:rPr lang="en-US" sz="1600" b="1" dirty="0" smtClean="0">
              <a:effectLst>
                <a:outerShdw blurRad="38100" dist="38100" dir="2700000" algn="tl">
                  <a:srgbClr val="000000">
                    <a:alpha val="43137"/>
                  </a:srgbClr>
                </a:outerShdw>
              </a:effectLst>
            </a:rPr>
            <a:t>Innovation 2030 – </a:t>
          </a:r>
          <a:r>
            <a:rPr lang="en-US" sz="1600" b="1" dirty="0" err="1" smtClean="0">
              <a:effectLst>
                <a:outerShdw blurRad="38100" dist="38100" dir="2700000" algn="tl">
                  <a:srgbClr val="000000">
                    <a:alpha val="43137"/>
                  </a:srgbClr>
                </a:outerShdw>
              </a:effectLst>
            </a:rPr>
            <a:t>Worlwide</a:t>
          </a:r>
          <a:r>
            <a:rPr lang="en-US" sz="1600" b="1" dirty="0" smtClean="0">
              <a:effectLst>
                <a:outerShdw blurRad="38100" dist="38100" dir="2700000" algn="tl">
                  <a:srgbClr val="000000">
                    <a:alpha val="43137"/>
                  </a:srgbClr>
                </a:outerShdw>
              </a:effectLst>
            </a:rPr>
            <a:t> innovation challenge: </a:t>
          </a:r>
        </a:p>
        <a:p>
          <a:r>
            <a:rPr lang="en-US" sz="1200" dirty="0" smtClean="0"/>
            <a:t>it is a committee set up by the French Government which aims at identifying the key technologies which will be indispensable for the French industry in 10-15 years. </a:t>
          </a:r>
          <a:endParaRPr lang="fr-FR" sz="1200" dirty="0"/>
        </a:p>
      </dgm:t>
    </dgm:pt>
    <dgm:pt modelId="{407A6D68-96D9-48C4-8C26-190FD0DAF000}" type="parTrans" cxnId="{890102EE-DC85-424B-B799-E1974EF7EB82}">
      <dgm:prSet/>
      <dgm:spPr/>
      <dgm:t>
        <a:bodyPr/>
        <a:lstStyle/>
        <a:p>
          <a:endParaRPr lang="fr-FR"/>
        </a:p>
      </dgm:t>
    </dgm:pt>
    <dgm:pt modelId="{86F405AC-C6C0-4395-B509-F3B7E8387ED5}" type="sibTrans" cxnId="{890102EE-DC85-424B-B799-E1974EF7EB82}">
      <dgm:prSet/>
      <dgm:spPr/>
      <dgm:t>
        <a:bodyPr/>
        <a:lstStyle/>
        <a:p>
          <a:endParaRPr lang="fr-FR"/>
        </a:p>
      </dgm:t>
    </dgm:pt>
    <dgm:pt modelId="{08543813-9BB1-44E8-A0BC-63268225F150}" type="pres">
      <dgm:prSet presAssocID="{D52F5B32-BD19-47CA-BCD2-680C0975724B}" presName="Name0" presStyleCnt="0">
        <dgm:presLayoutVars>
          <dgm:chMax val="7"/>
          <dgm:chPref val="7"/>
          <dgm:dir/>
        </dgm:presLayoutVars>
      </dgm:prSet>
      <dgm:spPr/>
      <dgm:t>
        <a:bodyPr/>
        <a:lstStyle/>
        <a:p>
          <a:endParaRPr lang="fr-FR"/>
        </a:p>
      </dgm:t>
    </dgm:pt>
    <dgm:pt modelId="{CA7EAA46-06FC-4428-8DDB-8DCB419F31E8}" type="pres">
      <dgm:prSet presAssocID="{D52F5B32-BD19-47CA-BCD2-680C0975724B}" presName="Name1" presStyleCnt="0"/>
      <dgm:spPr/>
    </dgm:pt>
    <dgm:pt modelId="{449D77FF-A16A-4DC5-A948-BDDD1DEB9B2B}" type="pres">
      <dgm:prSet presAssocID="{D52F5B32-BD19-47CA-BCD2-680C0975724B}" presName="cycle" presStyleCnt="0"/>
      <dgm:spPr/>
    </dgm:pt>
    <dgm:pt modelId="{133FE481-784D-4ECE-A593-4A8002912737}" type="pres">
      <dgm:prSet presAssocID="{D52F5B32-BD19-47CA-BCD2-680C0975724B}" presName="srcNode" presStyleLbl="node1" presStyleIdx="0" presStyleCnt="3"/>
      <dgm:spPr/>
    </dgm:pt>
    <dgm:pt modelId="{926C4417-38CC-4BA2-8CFB-D78E0457B5F1}" type="pres">
      <dgm:prSet presAssocID="{D52F5B32-BD19-47CA-BCD2-680C0975724B}" presName="conn" presStyleLbl="parChTrans1D2" presStyleIdx="0" presStyleCnt="1"/>
      <dgm:spPr/>
      <dgm:t>
        <a:bodyPr/>
        <a:lstStyle/>
        <a:p>
          <a:endParaRPr lang="fr-FR"/>
        </a:p>
      </dgm:t>
    </dgm:pt>
    <dgm:pt modelId="{EECFB4FE-0793-482E-B0C2-E844F7C61355}" type="pres">
      <dgm:prSet presAssocID="{D52F5B32-BD19-47CA-BCD2-680C0975724B}" presName="extraNode" presStyleLbl="node1" presStyleIdx="0" presStyleCnt="3"/>
      <dgm:spPr/>
    </dgm:pt>
    <dgm:pt modelId="{7F737F8E-96E5-412F-8250-EA4E056D58E8}" type="pres">
      <dgm:prSet presAssocID="{D52F5B32-BD19-47CA-BCD2-680C0975724B}" presName="dstNode" presStyleLbl="node1" presStyleIdx="0" presStyleCnt="3"/>
      <dgm:spPr/>
    </dgm:pt>
    <dgm:pt modelId="{37D79849-1B39-4180-98A3-8F1103110B6F}" type="pres">
      <dgm:prSet presAssocID="{B0C34220-62C9-4825-9CB8-9C369B9AF992}" presName="text_1" presStyleLbl="node1" presStyleIdx="0" presStyleCnt="3">
        <dgm:presLayoutVars>
          <dgm:bulletEnabled val="1"/>
        </dgm:presLayoutVars>
      </dgm:prSet>
      <dgm:spPr/>
      <dgm:t>
        <a:bodyPr/>
        <a:lstStyle/>
        <a:p>
          <a:endParaRPr lang="fr-FR"/>
        </a:p>
      </dgm:t>
    </dgm:pt>
    <dgm:pt modelId="{0A32526B-8651-4F81-8E1F-EB2CBB535487}" type="pres">
      <dgm:prSet presAssocID="{B0C34220-62C9-4825-9CB8-9C369B9AF992}" presName="accent_1" presStyleCnt="0"/>
      <dgm:spPr/>
    </dgm:pt>
    <dgm:pt modelId="{2B5D6CF6-9DCF-44F9-9805-77EB06CB1B4D}" type="pres">
      <dgm:prSet presAssocID="{B0C34220-62C9-4825-9CB8-9C369B9AF992}" presName="accentRepeatNode" presStyleLbl="solidFgAcc1" presStyleIdx="0" presStyleCnt="3"/>
      <dgm:spPr/>
    </dgm:pt>
    <dgm:pt modelId="{F4A1BEC2-1D67-4ECA-9B31-629845241D56}" type="pres">
      <dgm:prSet presAssocID="{1ABA8BF4-B374-4B87-9F9F-311E033D6FC8}" presName="text_2" presStyleLbl="node1" presStyleIdx="1" presStyleCnt="3">
        <dgm:presLayoutVars>
          <dgm:bulletEnabled val="1"/>
        </dgm:presLayoutVars>
      </dgm:prSet>
      <dgm:spPr/>
      <dgm:t>
        <a:bodyPr/>
        <a:lstStyle/>
        <a:p>
          <a:endParaRPr lang="fr-FR"/>
        </a:p>
      </dgm:t>
    </dgm:pt>
    <dgm:pt modelId="{D900FA34-B6F7-4671-AB46-27C7971697A2}" type="pres">
      <dgm:prSet presAssocID="{1ABA8BF4-B374-4B87-9F9F-311E033D6FC8}" presName="accent_2" presStyleCnt="0"/>
      <dgm:spPr/>
    </dgm:pt>
    <dgm:pt modelId="{D93109F8-7D9A-4A53-B340-B27D37C9228E}" type="pres">
      <dgm:prSet presAssocID="{1ABA8BF4-B374-4B87-9F9F-311E033D6FC8}" presName="accentRepeatNode" presStyleLbl="solidFgAcc1" presStyleIdx="1" presStyleCnt="3"/>
      <dgm:spPr/>
    </dgm:pt>
    <dgm:pt modelId="{C76FE19C-C5FE-4420-8942-E8E4CBFA4A85}" type="pres">
      <dgm:prSet presAssocID="{A823B7CD-CF92-485C-A617-A2787C7735A6}" presName="text_3" presStyleLbl="node1" presStyleIdx="2" presStyleCnt="3">
        <dgm:presLayoutVars>
          <dgm:bulletEnabled val="1"/>
        </dgm:presLayoutVars>
      </dgm:prSet>
      <dgm:spPr/>
      <dgm:t>
        <a:bodyPr/>
        <a:lstStyle/>
        <a:p>
          <a:endParaRPr lang="fr-FR"/>
        </a:p>
      </dgm:t>
    </dgm:pt>
    <dgm:pt modelId="{CB6BB8AB-96CC-4143-9EAC-A78A02A0EDD3}" type="pres">
      <dgm:prSet presAssocID="{A823B7CD-CF92-485C-A617-A2787C7735A6}" presName="accent_3" presStyleCnt="0"/>
      <dgm:spPr/>
    </dgm:pt>
    <dgm:pt modelId="{17A2C166-693F-4056-9F4F-D53D1C83DFA1}" type="pres">
      <dgm:prSet presAssocID="{A823B7CD-CF92-485C-A617-A2787C7735A6}" presName="accentRepeatNode" presStyleLbl="solidFgAcc1" presStyleIdx="2" presStyleCnt="3"/>
      <dgm:spPr/>
    </dgm:pt>
  </dgm:ptLst>
  <dgm:cxnLst>
    <dgm:cxn modelId="{026A2207-862D-46FF-8006-97B8604A9CB5}" type="presOf" srcId="{B0C34220-62C9-4825-9CB8-9C369B9AF992}" destId="{37D79849-1B39-4180-98A3-8F1103110B6F}" srcOrd="0" destOrd="0" presId="urn:microsoft.com/office/officeart/2008/layout/VerticalCurvedList"/>
    <dgm:cxn modelId="{DAB7B972-B1C5-4101-BA9F-ED842889C9C2}" srcId="{D52F5B32-BD19-47CA-BCD2-680C0975724B}" destId="{1ABA8BF4-B374-4B87-9F9F-311E033D6FC8}" srcOrd="1" destOrd="0" parTransId="{8E28AEA6-23CD-47E9-963C-DC62AFA8C38E}" sibTransId="{4276EE39-F8EA-4B52-B016-F07E9358D668}"/>
    <dgm:cxn modelId="{890102EE-DC85-424B-B799-E1974EF7EB82}" srcId="{D52F5B32-BD19-47CA-BCD2-680C0975724B}" destId="{A823B7CD-CF92-485C-A617-A2787C7735A6}" srcOrd="2" destOrd="0" parTransId="{407A6D68-96D9-48C4-8C26-190FD0DAF000}" sibTransId="{86F405AC-C6C0-4395-B509-F3B7E8387ED5}"/>
    <dgm:cxn modelId="{BEB83CC8-7666-4F7A-ABE6-6FECE0D79F46}" type="presOf" srcId="{D52F5B32-BD19-47CA-BCD2-680C0975724B}" destId="{08543813-9BB1-44E8-A0BC-63268225F150}" srcOrd="0" destOrd="0" presId="urn:microsoft.com/office/officeart/2008/layout/VerticalCurvedList"/>
    <dgm:cxn modelId="{A5B001C9-A303-4A57-88CE-A53D11330CDF}" type="presOf" srcId="{9FE9B3C4-FE71-4305-94FA-D4DD447246B6}" destId="{926C4417-38CC-4BA2-8CFB-D78E0457B5F1}" srcOrd="0" destOrd="0" presId="urn:microsoft.com/office/officeart/2008/layout/VerticalCurvedList"/>
    <dgm:cxn modelId="{BE5787DA-CC81-4923-B031-0BC219392B48}" type="presOf" srcId="{1ABA8BF4-B374-4B87-9F9F-311E033D6FC8}" destId="{F4A1BEC2-1D67-4ECA-9B31-629845241D56}" srcOrd="0" destOrd="0" presId="urn:microsoft.com/office/officeart/2008/layout/VerticalCurvedList"/>
    <dgm:cxn modelId="{5A37870B-BFC5-48C8-80F9-C71B5A66F8D7}" type="presOf" srcId="{A823B7CD-CF92-485C-A617-A2787C7735A6}" destId="{C76FE19C-C5FE-4420-8942-E8E4CBFA4A85}" srcOrd="0" destOrd="0" presId="urn:microsoft.com/office/officeart/2008/layout/VerticalCurvedList"/>
    <dgm:cxn modelId="{45C3E1A7-D8CF-41DB-AFD0-6919267099EC}" srcId="{D52F5B32-BD19-47CA-BCD2-680C0975724B}" destId="{B0C34220-62C9-4825-9CB8-9C369B9AF992}" srcOrd="0" destOrd="0" parTransId="{1EC85692-A30B-4F0A-913F-D7EBB489FB28}" sibTransId="{9FE9B3C4-FE71-4305-94FA-D4DD447246B6}"/>
    <dgm:cxn modelId="{568A6B16-7C2B-4E79-A58B-EB0F86F1891B}" type="presParOf" srcId="{08543813-9BB1-44E8-A0BC-63268225F150}" destId="{CA7EAA46-06FC-4428-8DDB-8DCB419F31E8}" srcOrd="0" destOrd="0" presId="urn:microsoft.com/office/officeart/2008/layout/VerticalCurvedList"/>
    <dgm:cxn modelId="{A7CA6F98-D3EC-44EF-9EB5-7BE9D4010264}" type="presParOf" srcId="{CA7EAA46-06FC-4428-8DDB-8DCB419F31E8}" destId="{449D77FF-A16A-4DC5-A948-BDDD1DEB9B2B}" srcOrd="0" destOrd="0" presId="urn:microsoft.com/office/officeart/2008/layout/VerticalCurvedList"/>
    <dgm:cxn modelId="{BE83B5DB-3EEA-449E-A897-F24E75D7BDAE}" type="presParOf" srcId="{449D77FF-A16A-4DC5-A948-BDDD1DEB9B2B}" destId="{133FE481-784D-4ECE-A593-4A8002912737}" srcOrd="0" destOrd="0" presId="urn:microsoft.com/office/officeart/2008/layout/VerticalCurvedList"/>
    <dgm:cxn modelId="{EC45473A-498B-4218-A2A2-41372E13473D}" type="presParOf" srcId="{449D77FF-A16A-4DC5-A948-BDDD1DEB9B2B}" destId="{926C4417-38CC-4BA2-8CFB-D78E0457B5F1}" srcOrd="1" destOrd="0" presId="urn:microsoft.com/office/officeart/2008/layout/VerticalCurvedList"/>
    <dgm:cxn modelId="{24E99F41-EC8D-4F33-A950-949CCA737BF8}" type="presParOf" srcId="{449D77FF-A16A-4DC5-A948-BDDD1DEB9B2B}" destId="{EECFB4FE-0793-482E-B0C2-E844F7C61355}" srcOrd="2" destOrd="0" presId="urn:microsoft.com/office/officeart/2008/layout/VerticalCurvedList"/>
    <dgm:cxn modelId="{74E3E575-EDBD-4454-ADA7-BF8AC5972054}" type="presParOf" srcId="{449D77FF-A16A-4DC5-A948-BDDD1DEB9B2B}" destId="{7F737F8E-96E5-412F-8250-EA4E056D58E8}" srcOrd="3" destOrd="0" presId="urn:microsoft.com/office/officeart/2008/layout/VerticalCurvedList"/>
    <dgm:cxn modelId="{4FC2CC3D-908F-44B2-AD5E-75D1B373AA75}" type="presParOf" srcId="{CA7EAA46-06FC-4428-8DDB-8DCB419F31E8}" destId="{37D79849-1B39-4180-98A3-8F1103110B6F}" srcOrd="1" destOrd="0" presId="urn:microsoft.com/office/officeart/2008/layout/VerticalCurvedList"/>
    <dgm:cxn modelId="{D72D43E5-16C5-40B3-A3AE-FE6DF889AA19}" type="presParOf" srcId="{CA7EAA46-06FC-4428-8DDB-8DCB419F31E8}" destId="{0A32526B-8651-4F81-8E1F-EB2CBB535487}" srcOrd="2" destOrd="0" presId="urn:microsoft.com/office/officeart/2008/layout/VerticalCurvedList"/>
    <dgm:cxn modelId="{82D11AB9-7B24-4E17-AA2C-A7DC8E099B8C}" type="presParOf" srcId="{0A32526B-8651-4F81-8E1F-EB2CBB535487}" destId="{2B5D6CF6-9DCF-44F9-9805-77EB06CB1B4D}" srcOrd="0" destOrd="0" presId="urn:microsoft.com/office/officeart/2008/layout/VerticalCurvedList"/>
    <dgm:cxn modelId="{3C4BBFD5-EFAC-4A77-A877-600972FAFA84}" type="presParOf" srcId="{CA7EAA46-06FC-4428-8DDB-8DCB419F31E8}" destId="{F4A1BEC2-1D67-4ECA-9B31-629845241D56}" srcOrd="3" destOrd="0" presId="urn:microsoft.com/office/officeart/2008/layout/VerticalCurvedList"/>
    <dgm:cxn modelId="{D5D7D596-2BBE-4601-A857-0AC8A3AD764D}" type="presParOf" srcId="{CA7EAA46-06FC-4428-8DDB-8DCB419F31E8}" destId="{D900FA34-B6F7-4671-AB46-27C7971697A2}" srcOrd="4" destOrd="0" presId="urn:microsoft.com/office/officeart/2008/layout/VerticalCurvedList"/>
    <dgm:cxn modelId="{EBFB4F8C-F399-4979-B803-633C788D800E}" type="presParOf" srcId="{D900FA34-B6F7-4671-AB46-27C7971697A2}" destId="{D93109F8-7D9A-4A53-B340-B27D37C9228E}" srcOrd="0" destOrd="0" presId="urn:microsoft.com/office/officeart/2008/layout/VerticalCurvedList"/>
    <dgm:cxn modelId="{B86FF52D-32CC-49DD-815C-83371F121488}" type="presParOf" srcId="{CA7EAA46-06FC-4428-8DDB-8DCB419F31E8}" destId="{C76FE19C-C5FE-4420-8942-E8E4CBFA4A85}" srcOrd="5" destOrd="0" presId="urn:microsoft.com/office/officeart/2008/layout/VerticalCurvedList"/>
    <dgm:cxn modelId="{1C8AC9FE-1A77-4673-A6B1-A04323E85A30}" type="presParOf" srcId="{CA7EAA46-06FC-4428-8DDB-8DCB419F31E8}" destId="{CB6BB8AB-96CC-4143-9EAC-A78A02A0EDD3}" srcOrd="6" destOrd="0" presId="urn:microsoft.com/office/officeart/2008/layout/VerticalCurvedList"/>
    <dgm:cxn modelId="{C0DECBED-6DEB-4040-8827-1D06E8B35E1C}" type="presParOf" srcId="{CB6BB8AB-96CC-4143-9EAC-A78A02A0EDD3}" destId="{17A2C166-693F-4056-9F4F-D53D1C83DFA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9C82DD-FDBD-45FD-B9ED-E538562AA19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fr-FR"/>
        </a:p>
      </dgm:t>
    </dgm:pt>
    <dgm:pt modelId="{6DF68EF1-839D-4853-862A-C8D96EE66E32}">
      <dgm:prSet phldrT="[Texte]" custT="1"/>
      <dgm:spPr/>
      <dgm:t>
        <a:bodyPr/>
        <a:lstStyle/>
        <a:p>
          <a:r>
            <a:rPr lang="fr-FR" sz="3200" dirty="0" smtClean="0">
              <a:solidFill>
                <a:srgbClr val="00B0F0"/>
              </a:solidFill>
            </a:rPr>
            <a:t>The 34 </a:t>
          </a:r>
          <a:r>
            <a:rPr lang="fr-FR" sz="3200" dirty="0" err="1" smtClean="0">
              <a:solidFill>
                <a:srgbClr val="00B0F0"/>
              </a:solidFill>
            </a:rPr>
            <a:t>sector-based</a:t>
          </a:r>
          <a:r>
            <a:rPr lang="fr-FR" sz="3200" dirty="0" smtClean="0">
              <a:solidFill>
                <a:srgbClr val="00B0F0"/>
              </a:solidFill>
            </a:rPr>
            <a:t> initiatives</a:t>
          </a:r>
          <a:endParaRPr lang="fr-FR" sz="3200" dirty="0">
            <a:solidFill>
              <a:srgbClr val="00B0F0"/>
            </a:solidFill>
          </a:endParaRPr>
        </a:p>
      </dgm:t>
    </dgm:pt>
    <dgm:pt modelId="{77CB1479-484C-442F-9A6D-8B9E8A46519D}" type="parTrans" cxnId="{80EFBBDA-151C-4CD6-8E4D-7E60FB57CF0E}">
      <dgm:prSet/>
      <dgm:spPr/>
      <dgm:t>
        <a:bodyPr/>
        <a:lstStyle/>
        <a:p>
          <a:endParaRPr lang="fr-FR"/>
        </a:p>
      </dgm:t>
    </dgm:pt>
    <dgm:pt modelId="{7C6DB99A-E2F9-4BF2-9CC9-F9E657C4DABE}" type="sibTrans" cxnId="{80EFBBDA-151C-4CD6-8E4D-7E60FB57CF0E}">
      <dgm:prSet/>
      <dgm:spPr/>
      <dgm:t>
        <a:bodyPr/>
        <a:lstStyle/>
        <a:p>
          <a:endParaRPr lang="fr-FR"/>
        </a:p>
      </dgm:t>
    </dgm:pt>
    <dgm:pt modelId="{F16654F5-71F7-4E91-BBD9-482D678BA6D6}">
      <dgm:prSet phldrT="[Texte]"/>
      <dgm:spPr/>
      <dgm:t>
        <a:bodyPr/>
        <a:lstStyle/>
        <a:p>
          <a:pPr algn="just"/>
          <a:r>
            <a:rPr lang="en-US" dirty="0" smtClean="0">
              <a:solidFill>
                <a:srgbClr val="0070C0"/>
              </a:solidFill>
            </a:rPr>
            <a:t>French strategic review to define France’s industrial policy priorities.</a:t>
          </a:r>
          <a:endParaRPr lang="fr-FR" dirty="0">
            <a:solidFill>
              <a:srgbClr val="0070C0"/>
            </a:solidFill>
          </a:endParaRPr>
        </a:p>
      </dgm:t>
    </dgm:pt>
    <dgm:pt modelId="{04F4B306-9152-4756-9B4E-23A771F34EA4}" type="parTrans" cxnId="{23601768-7920-4969-ACE1-7A798A94B51C}">
      <dgm:prSet/>
      <dgm:spPr/>
      <dgm:t>
        <a:bodyPr/>
        <a:lstStyle/>
        <a:p>
          <a:endParaRPr lang="fr-FR"/>
        </a:p>
      </dgm:t>
    </dgm:pt>
    <dgm:pt modelId="{4297F8D9-8559-4E1F-AA7E-E843E0FAA835}" type="sibTrans" cxnId="{23601768-7920-4969-ACE1-7A798A94B51C}">
      <dgm:prSet/>
      <dgm:spPr/>
      <dgm:t>
        <a:bodyPr/>
        <a:lstStyle/>
        <a:p>
          <a:endParaRPr lang="fr-FR"/>
        </a:p>
      </dgm:t>
    </dgm:pt>
    <dgm:pt modelId="{3796F086-448D-42ED-8B91-F0B834D363E7}">
      <dgm:prSet phldrT="[Texte]"/>
      <dgm:spPr/>
      <dgm:t>
        <a:bodyPr/>
        <a:lstStyle/>
        <a:p>
          <a:r>
            <a:rPr lang="fr-FR" dirty="0" smtClean="0"/>
            <a:t>34 plans</a:t>
          </a:r>
          <a:endParaRPr lang="fr-FR" dirty="0"/>
        </a:p>
      </dgm:t>
    </dgm:pt>
    <dgm:pt modelId="{A66E73B4-15F8-4C13-B1AB-CE0AE821C844}" type="sibTrans" cxnId="{E790E5C2-35C9-440E-AC35-16804145C7E7}">
      <dgm:prSet/>
      <dgm:spPr/>
      <dgm:t>
        <a:bodyPr/>
        <a:lstStyle/>
        <a:p>
          <a:endParaRPr lang="fr-FR"/>
        </a:p>
      </dgm:t>
    </dgm:pt>
    <dgm:pt modelId="{A7F293B3-A8AA-4071-A61B-05E31083DA6E}" type="parTrans" cxnId="{E790E5C2-35C9-440E-AC35-16804145C7E7}">
      <dgm:prSet/>
      <dgm:spPr/>
      <dgm:t>
        <a:bodyPr/>
        <a:lstStyle/>
        <a:p>
          <a:endParaRPr lang="fr-FR"/>
        </a:p>
      </dgm:t>
    </dgm:pt>
    <dgm:pt modelId="{434397D2-1E84-4E1C-B93C-F415FD7138B1}">
      <dgm:prSet phldrT="[Texte]"/>
      <dgm:spPr/>
      <dgm:t>
        <a:bodyPr/>
        <a:lstStyle/>
        <a:p>
          <a:pPr algn="just"/>
          <a:r>
            <a:rPr lang="en-US" dirty="0" smtClean="0">
              <a:solidFill>
                <a:srgbClr val="0070C0"/>
              </a:solidFill>
            </a:rPr>
            <a:t>“34 industrial renewal initiatives” aiming at focusing on economic and industrial stakeholders around common goals, aligning government means more effectively to these goals, and harnessing local ecosystems to build a new and competitive French industrial offering able to win market share in France and at global level, thereby creating jobs. These initiatives are at the nexus of three broad transitions in energy and  environment, digital technology, and technology and society.</a:t>
          </a:r>
          <a:endParaRPr lang="fr-FR" dirty="0">
            <a:solidFill>
              <a:srgbClr val="0070C0"/>
            </a:solidFill>
          </a:endParaRPr>
        </a:p>
      </dgm:t>
    </dgm:pt>
    <dgm:pt modelId="{0E674B7D-F308-4234-87B3-F254499303B8}" type="parTrans" cxnId="{DBFD4979-53BA-4069-A26A-6653806DE349}">
      <dgm:prSet/>
      <dgm:spPr/>
      <dgm:t>
        <a:bodyPr/>
        <a:lstStyle/>
        <a:p>
          <a:endParaRPr lang="fr-FR"/>
        </a:p>
      </dgm:t>
    </dgm:pt>
    <dgm:pt modelId="{ECA6FDDE-F276-4C30-A7D9-C4DEED73016A}" type="sibTrans" cxnId="{DBFD4979-53BA-4069-A26A-6653806DE349}">
      <dgm:prSet/>
      <dgm:spPr/>
      <dgm:t>
        <a:bodyPr/>
        <a:lstStyle/>
        <a:p>
          <a:endParaRPr lang="fr-FR"/>
        </a:p>
      </dgm:t>
    </dgm:pt>
    <dgm:pt modelId="{BE1C0A26-8FB5-4262-AC96-EB623EB27E68}" type="pres">
      <dgm:prSet presAssocID="{7E9C82DD-FDBD-45FD-B9ED-E538562AA19A}" presName="Name0" presStyleCnt="0">
        <dgm:presLayoutVars>
          <dgm:chMax/>
          <dgm:chPref val="3"/>
          <dgm:dir/>
          <dgm:animOne val="branch"/>
          <dgm:animLvl val="lvl"/>
        </dgm:presLayoutVars>
      </dgm:prSet>
      <dgm:spPr/>
      <dgm:t>
        <a:bodyPr/>
        <a:lstStyle/>
        <a:p>
          <a:endParaRPr lang="fr-FR"/>
        </a:p>
      </dgm:t>
    </dgm:pt>
    <dgm:pt modelId="{49F9679E-1369-4BBC-867D-3C3CDE54F359}" type="pres">
      <dgm:prSet presAssocID="{3796F086-448D-42ED-8B91-F0B834D363E7}" presName="composite" presStyleCnt="0"/>
      <dgm:spPr/>
    </dgm:pt>
    <dgm:pt modelId="{B1937DFC-1337-4A4D-A1A6-FD0A0B361627}" type="pres">
      <dgm:prSet presAssocID="{3796F086-448D-42ED-8B91-F0B834D363E7}" presName="FirstChild" presStyleLbl="revTx" presStyleIdx="0" presStyleCnt="2">
        <dgm:presLayoutVars>
          <dgm:chMax val="0"/>
          <dgm:chPref val="0"/>
          <dgm:bulletEnabled val="1"/>
        </dgm:presLayoutVars>
      </dgm:prSet>
      <dgm:spPr/>
      <dgm:t>
        <a:bodyPr/>
        <a:lstStyle/>
        <a:p>
          <a:endParaRPr lang="fr-FR"/>
        </a:p>
      </dgm:t>
    </dgm:pt>
    <dgm:pt modelId="{6AB1BEFF-C63B-413B-86E2-D2E0E5D58E80}" type="pres">
      <dgm:prSet presAssocID="{3796F086-448D-42ED-8B91-F0B834D363E7}" presName="Parent" presStyleLbl="alignNode1" presStyleIdx="0" presStyleCnt="1">
        <dgm:presLayoutVars>
          <dgm:chMax val="3"/>
          <dgm:chPref val="3"/>
          <dgm:bulletEnabled val="1"/>
        </dgm:presLayoutVars>
      </dgm:prSet>
      <dgm:spPr/>
      <dgm:t>
        <a:bodyPr/>
        <a:lstStyle/>
        <a:p>
          <a:endParaRPr lang="fr-FR"/>
        </a:p>
      </dgm:t>
    </dgm:pt>
    <dgm:pt modelId="{FAA7B36F-8026-48D5-83AC-792D8DF25148}" type="pres">
      <dgm:prSet presAssocID="{3796F086-448D-42ED-8B91-F0B834D363E7}" presName="Accent" presStyleLbl="parChTrans1D1" presStyleIdx="0" presStyleCnt="1"/>
      <dgm:spPr/>
    </dgm:pt>
    <dgm:pt modelId="{F049208F-7643-4423-AA96-81CAF01A85C9}" type="pres">
      <dgm:prSet presAssocID="{3796F086-448D-42ED-8B91-F0B834D363E7}" presName="Child" presStyleLbl="revTx" presStyleIdx="1" presStyleCnt="2" custScaleY="86957">
        <dgm:presLayoutVars>
          <dgm:chMax val="0"/>
          <dgm:chPref val="0"/>
          <dgm:bulletEnabled val="1"/>
        </dgm:presLayoutVars>
      </dgm:prSet>
      <dgm:spPr/>
      <dgm:t>
        <a:bodyPr/>
        <a:lstStyle/>
        <a:p>
          <a:endParaRPr lang="fr-FR"/>
        </a:p>
      </dgm:t>
    </dgm:pt>
  </dgm:ptLst>
  <dgm:cxnLst>
    <dgm:cxn modelId="{4301D6EA-06AE-4A4B-AFA6-B4C9D7F5E5CD}" type="presOf" srcId="{6DF68EF1-839D-4853-862A-C8D96EE66E32}" destId="{B1937DFC-1337-4A4D-A1A6-FD0A0B361627}" srcOrd="0" destOrd="0" presId="urn:microsoft.com/office/officeart/2011/layout/TabList"/>
    <dgm:cxn modelId="{980FE77D-1544-4A2B-8EB7-00BBDF370508}" type="presOf" srcId="{7E9C82DD-FDBD-45FD-B9ED-E538562AA19A}" destId="{BE1C0A26-8FB5-4262-AC96-EB623EB27E68}" srcOrd="0" destOrd="0" presId="urn:microsoft.com/office/officeart/2011/layout/TabList"/>
    <dgm:cxn modelId="{23601768-7920-4969-ACE1-7A798A94B51C}" srcId="{3796F086-448D-42ED-8B91-F0B834D363E7}" destId="{F16654F5-71F7-4E91-BBD9-482D678BA6D6}" srcOrd="1" destOrd="0" parTransId="{04F4B306-9152-4756-9B4E-23A771F34EA4}" sibTransId="{4297F8D9-8559-4E1F-AA7E-E843E0FAA835}"/>
    <dgm:cxn modelId="{3530BF49-34D8-4BDB-A46C-001EEEDF7B47}" type="presOf" srcId="{434397D2-1E84-4E1C-B93C-F415FD7138B1}" destId="{F049208F-7643-4423-AA96-81CAF01A85C9}" srcOrd="0" destOrd="1" presId="urn:microsoft.com/office/officeart/2011/layout/TabList"/>
    <dgm:cxn modelId="{80EFBBDA-151C-4CD6-8E4D-7E60FB57CF0E}" srcId="{3796F086-448D-42ED-8B91-F0B834D363E7}" destId="{6DF68EF1-839D-4853-862A-C8D96EE66E32}" srcOrd="0" destOrd="0" parTransId="{77CB1479-484C-442F-9A6D-8B9E8A46519D}" sibTransId="{7C6DB99A-E2F9-4BF2-9CC9-F9E657C4DABE}"/>
    <dgm:cxn modelId="{E790E5C2-35C9-440E-AC35-16804145C7E7}" srcId="{7E9C82DD-FDBD-45FD-B9ED-E538562AA19A}" destId="{3796F086-448D-42ED-8B91-F0B834D363E7}" srcOrd="0" destOrd="0" parTransId="{A7F293B3-A8AA-4071-A61B-05E31083DA6E}" sibTransId="{A66E73B4-15F8-4C13-B1AB-CE0AE821C844}"/>
    <dgm:cxn modelId="{0010827D-DC99-45FD-8643-C9DB72D87483}" type="presOf" srcId="{3796F086-448D-42ED-8B91-F0B834D363E7}" destId="{6AB1BEFF-C63B-413B-86E2-D2E0E5D58E80}" srcOrd="0" destOrd="0" presId="urn:microsoft.com/office/officeart/2011/layout/TabList"/>
    <dgm:cxn modelId="{BC37BC92-69C6-46D2-B53C-56F0EFB0074C}" type="presOf" srcId="{F16654F5-71F7-4E91-BBD9-482D678BA6D6}" destId="{F049208F-7643-4423-AA96-81CAF01A85C9}" srcOrd="0" destOrd="0" presId="urn:microsoft.com/office/officeart/2011/layout/TabList"/>
    <dgm:cxn modelId="{DBFD4979-53BA-4069-A26A-6653806DE349}" srcId="{3796F086-448D-42ED-8B91-F0B834D363E7}" destId="{434397D2-1E84-4E1C-B93C-F415FD7138B1}" srcOrd="2" destOrd="0" parTransId="{0E674B7D-F308-4234-87B3-F254499303B8}" sibTransId="{ECA6FDDE-F276-4C30-A7D9-C4DEED73016A}"/>
    <dgm:cxn modelId="{9E0A8131-5568-4A9B-B64B-17B47E68EE6D}" type="presParOf" srcId="{BE1C0A26-8FB5-4262-AC96-EB623EB27E68}" destId="{49F9679E-1369-4BBC-867D-3C3CDE54F359}" srcOrd="0" destOrd="0" presId="urn:microsoft.com/office/officeart/2011/layout/TabList"/>
    <dgm:cxn modelId="{A6A45EE1-E3EA-4EE3-8C94-9C6570961097}" type="presParOf" srcId="{49F9679E-1369-4BBC-867D-3C3CDE54F359}" destId="{B1937DFC-1337-4A4D-A1A6-FD0A0B361627}" srcOrd="0" destOrd="0" presId="urn:microsoft.com/office/officeart/2011/layout/TabList"/>
    <dgm:cxn modelId="{AD9EB63E-C3E6-4E35-95B4-3AC832BBDF6D}" type="presParOf" srcId="{49F9679E-1369-4BBC-867D-3C3CDE54F359}" destId="{6AB1BEFF-C63B-413B-86E2-D2E0E5D58E80}" srcOrd="1" destOrd="0" presId="urn:microsoft.com/office/officeart/2011/layout/TabList"/>
    <dgm:cxn modelId="{8E2FF2E9-6416-43FF-9B95-8BD7227D8B66}" type="presParOf" srcId="{49F9679E-1369-4BBC-867D-3C3CDE54F359}" destId="{FAA7B36F-8026-48D5-83AC-792D8DF25148}" srcOrd="2" destOrd="0" presId="urn:microsoft.com/office/officeart/2011/layout/TabList"/>
    <dgm:cxn modelId="{85A2C162-B260-42DA-8917-AE7EBC8FAA2B}" type="presParOf" srcId="{BE1C0A26-8FB5-4262-AC96-EB623EB27E68}" destId="{F049208F-7643-4423-AA96-81CAF01A85C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2F5B32-BD19-47CA-BCD2-680C097572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B0C34220-62C9-4825-9CB8-9C369B9AF992}">
      <dgm:prSet phldrT="[Texte]" custT="1"/>
      <dgm:spPr/>
      <dgm:t>
        <a:bodyPr/>
        <a:lstStyle/>
        <a:p>
          <a:r>
            <a:rPr lang="en-US" sz="1600" b="1" u="none" dirty="0" smtClean="0">
              <a:effectLst>
                <a:outerShdw blurRad="38100" dist="38100" dir="2700000" algn="tl">
                  <a:srgbClr val="000000">
                    <a:alpha val="43137"/>
                  </a:srgbClr>
                </a:outerShdw>
              </a:effectLst>
            </a:rPr>
            <a:t>Some examples of the 34 sector-based initiatives:</a:t>
          </a:r>
        </a:p>
        <a:p>
          <a:r>
            <a:rPr lang="en-GB" sz="1300" dirty="0" smtClean="0"/>
            <a:t>Embedded software and systems; Electric-propulsion satellites; Technical and smart textiles; Smart grids; Green chemicals and biofuels; Medical biotechnologies; Digital healthcare; </a:t>
          </a:r>
          <a:r>
            <a:rPr lang="en-GB" sz="1300" dirty="0" err="1" smtClean="0"/>
            <a:t>Nano</a:t>
          </a:r>
          <a:r>
            <a:rPr lang="en-GB" sz="1300" dirty="0" smtClean="0"/>
            <a:t>-electronics; Connected Services; Supercomputers; Robotics; Cybersecurity; Industrial plant of the future.</a:t>
          </a:r>
          <a:endParaRPr lang="fr-FR" sz="1300" dirty="0"/>
        </a:p>
      </dgm:t>
    </dgm:pt>
    <dgm:pt modelId="{1EC85692-A30B-4F0A-913F-D7EBB489FB28}" type="parTrans" cxnId="{45C3E1A7-D8CF-41DB-AFD0-6919267099EC}">
      <dgm:prSet/>
      <dgm:spPr/>
      <dgm:t>
        <a:bodyPr/>
        <a:lstStyle/>
        <a:p>
          <a:endParaRPr lang="fr-FR"/>
        </a:p>
      </dgm:t>
    </dgm:pt>
    <dgm:pt modelId="{9FE9B3C4-FE71-4305-94FA-D4DD447246B6}" type="sibTrans" cxnId="{45C3E1A7-D8CF-41DB-AFD0-6919267099EC}">
      <dgm:prSet/>
      <dgm:spPr/>
      <dgm:t>
        <a:bodyPr/>
        <a:lstStyle/>
        <a:p>
          <a:endParaRPr lang="fr-FR"/>
        </a:p>
      </dgm:t>
    </dgm:pt>
    <dgm:pt modelId="{08543813-9BB1-44E8-A0BC-63268225F150}" type="pres">
      <dgm:prSet presAssocID="{D52F5B32-BD19-47CA-BCD2-680C0975724B}" presName="Name0" presStyleCnt="0">
        <dgm:presLayoutVars>
          <dgm:chMax val="7"/>
          <dgm:chPref val="7"/>
          <dgm:dir/>
        </dgm:presLayoutVars>
      </dgm:prSet>
      <dgm:spPr/>
      <dgm:t>
        <a:bodyPr/>
        <a:lstStyle/>
        <a:p>
          <a:endParaRPr lang="fr-FR"/>
        </a:p>
      </dgm:t>
    </dgm:pt>
    <dgm:pt modelId="{CA7EAA46-06FC-4428-8DDB-8DCB419F31E8}" type="pres">
      <dgm:prSet presAssocID="{D52F5B32-BD19-47CA-BCD2-680C0975724B}" presName="Name1" presStyleCnt="0"/>
      <dgm:spPr/>
    </dgm:pt>
    <dgm:pt modelId="{449D77FF-A16A-4DC5-A948-BDDD1DEB9B2B}" type="pres">
      <dgm:prSet presAssocID="{D52F5B32-BD19-47CA-BCD2-680C0975724B}" presName="cycle" presStyleCnt="0"/>
      <dgm:spPr/>
    </dgm:pt>
    <dgm:pt modelId="{133FE481-784D-4ECE-A593-4A8002912737}" type="pres">
      <dgm:prSet presAssocID="{D52F5B32-BD19-47CA-BCD2-680C0975724B}" presName="srcNode" presStyleLbl="node1" presStyleIdx="0" presStyleCnt="1"/>
      <dgm:spPr/>
    </dgm:pt>
    <dgm:pt modelId="{926C4417-38CC-4BA2-8CFB-D78E0457B5F1}" type="pres">
      <dgm:prSet presAssocID="{D52F5B32-BD19-47CA-BCD2-680C0975724B}" presName="conn" presStyleLbl="parChTrans1D2" presStyleIdx="0" presStyleCnt="1"/>
      <dgm:spPr/>
      <dgm:t>
        <a:bodyPr/>
        <a:lstStyle/>
        <a:p>
          <a:endParaRPr lang="fr-FR"/>
        </a:p>
      </dgm:t>
    </dgm:pt>
    <dgm:pt modelId="{EECFB4FE-0793-482E-B0C2-E844F7C61355}" type="pres">
      <dgm:prSet presAssocID="{D52F5B32-BD19-47CA-BCD2-680C0975724B}" presName="extraNode" presStyleLbl="node1" presStyleIdx="0" presStyleCnt="1"/>
      <dgm:spPr/>
    </dgm:pt>
    <dgm:pt modelId="{7F737F8E-96E5-412F-8250-EA4E056D58E8}" type="pres">
      <dgm:prSet presAssocID="{D52F5B32-BD19-47CA-BCD2-680C0975724B}" presName="dstNode" presStyleLbl="node1" presStyleIdx="0" presStyleCnt="1"/>
      <dgm:spPr/>
    </dgm:pt>
    <dgm:pt modelId="{37D79849-1B39-4180-98A3-8F1103110B6F}" type="pres">
      <dgm:prSet presAssocID="{B0C34220-62C9-4825-9CB8-9C369B9AF992}" presName="text_1" presStyleLbl="node1" presStyleIdx="0" presStyleCnt="1" custScaleY="123687">
        <dgm:presLayoutVars>
          <dgm:bulletEnabled val="1"/>
        </dgm:presLayoutVars>
      </dgm:prSet>
      <dgm:spPr/>
      <dgm:t>
        <a:bodyPr/>
        <a:lstStyle/>
        <a:p>
          <a:endParaRPr lang="fr-FR"/>
        </a:p>
      </dgm:t>
    </dgm:pt>
    <dgm:pt modelId="{0A32526B-8651-4F81-8E1F-EB2CBB535487}" type="pres">
      <dgm:prSet presAssocID="{B0C34220-62C9-4825-9CB8-9C369B9AF992}" presName="accent_1" presStyleCnt="0"/>
      <dgm:spPr/>
    </dgm:pt>
    <dgm:pt modelId="{2B5D6CF6-9DCF-44F9-9805-77EB06CB1B4D}" type="pres">
      <dgm:prSet presAssocID="{B0C34220-62C9-4825-9CB8-9C369B9AF992}" presName="accentRepeatNode" presStyleLbl="solidFgAcc1" presStyleIdx="0" presStyleCnt="1" custScaleX="68737" custScaleY="71100"/>
      <dgm:spPr/>
    </dgm:pt>
  </dgm:ptLst>
  <dgm:cxnLst>
    <dgm:cxn modelId="{1345C6F8-7DD9-4A17-8BEE-F2DAED172037}" type="presOf" srcId="{D52F5B32-BD19-47CA-BCD2-680C0975724B}" destId="{08543813-9BB1-44E8-A0BC-63268225F150}" srcOrd="0" destOrd="0" presId="urn:microsoft.com/office/officeart/2008/layout/VerticalCurvedList"/>
    <dgm:cxn modelId="{45C3E1A7-D8CF-41DB-AFD0-6919267099EC}" srcId="{D52F5B32-BD19-47CA-BCD2-680C0975724B}" destId="{B0C34220-62C9-4825-9CB8-9C369B9AF992}" srcOrd="0" destOrd="0" parTransId="{1EC85692-A30B-4F0A-913F-D7EBB489FB28}" sibTransId="{9FE9B3C4-FE71-4305-94FA-D4DD447246B6}"/>
    <dgm:cxn modelId="{85B2CB31-2B18-4BF0-99BB-3CF9A15922D2}" type="presOf" srcId="{B0C34220-62C9-4825-9CB8-9C369B9AF992}" destId="{37D79849-1B39-4180-98A3-8F1103110B6F}" srcOrd="0" destOrd="0" presId="urn:microsoft.com/office/officeart/2008/layout/VerticalCurvedList"/>
    <dgm:cxn modelId="{8A59BBF0-42EE-4F87-B694-C9D8C64BCCFB}" type="presOf" srcId="{9FE9B3C4-FE71-4305-94FA-D4DD447246B6}" destId="{926C4417-38CC-4BA2-8CFB-D78E0457B5F1}" srcOrd="0" destOrd="0" presId="urn:microsoft.com/office/officeart/2008/layout/VerticalCurvedList"/>
    <dgm:cxn modelId="{1076F69A-EDEB-4D23-AB33-5B91D01C40FB}" type="presParOf" srcId="{08543813-9BB1-44E8-A0BC-63268225F150}" destId="{CA7EAA46-06FC-4428-8DDB-8DCB419F31E8}" srcOrd="0" destOrd="0" presId="urn:microsoft.com/office/officeart/2008/layout/VerticalCurvedList"/>
    <dgm:cxn modelId="{F245CB9C-0811-46F5-9EF9-F2EA1DE17E1D}" type="presParOf" srcId="{CA7EAA46-06FC-4428-8DDB-8DCB419F31E8}" destId="{449D77FF-A16A-4DC5-A948-BDDD1DEB9B2B}" srcOrd="0" destOrd="0" presId="urn:microsoft.com/office/officeart/2008/layout/VerticalCurvedList"/>
    <dgm:cxn modelId="{89BE9224-5A53-4A4D-A210-9D0B67C52A9C}" type="presParOf" srcId="{449D77FF-A16A-4DC5-A948-BDDD1DEB9B2B}" destId="{133FE481-784D-4ECE-A593-4A8002912737}" srcOrd="0" destOrd="0" presId="urn:microsoft.com/office/officeart/2008/layout/VerticalCurvedList"/>
    <dgm:cxn modelId="{5906D235-9BC5-45C1-8810-FAA5B37373A8}" type="presParOf" srcId="{449D77FF-A16A-4DC5-A948-BDDD1DEB9B2B}" destId="{926C4417-38CC-4BA2-8CFB-D78E0457B5F1}" srcOrd="1" destOrd="0" presId="urn:microsoft.com/office/officeart/2008/layout/VerticalCurvedList"/>
    <dgm:cxn modelId="{DE4B7839-88DA-44EF-8977-71AD73749D8D}" type="presParOf" srcId="{449D77FF-A16A-4DC5-A948-BDDD1DEB9B2B}" destId="{EECFB4FE-0793-482E-B0C2-E844F7C61355}" srcOrd="2" destOrd="0" presId="urn:microsoft.com/office/officeart/2008/layout/VerticalCurvedList"/>
    <dgm:cxn modelId="{6A7B0212-1CBE-4C5A-AB9A-F0BA2D7B6610}" type="presParOf" srcId="{449D77FF-A16A-4DC5-A948-BDDD1DEB9B2B}" destId="{7F737F8E-96E5-412F-8250-EA4E056D58E8}" srcOrd="3" destOrd="0" presId="urn:microsoft.com/office/officeart/2008/layout/VerticalCurvedList"/>
    <dgm:cxn modelId="{400B676C-6B19-4E46-96C7-0F257E543070}" type="presParOf" srcId="{CA7EAA46-06FC-4428-8DDB-8DCB419F31E8}" destId="{37D79849-1B39-4180-98A3-8F1103110B6F}" srcOrd="1" destOrd="0" presId="urn:microsoft.com/office/officeart/2008/layout/VerticalCurvedList"/>
    <dgm:cxn modelId="{119BA988-C218-4D4E-9FD1-801C7A534703}" type="presParOf" srcId="{CA7EAA46-06FC-4428-8DDB-8DCB419F31E8}" destId="{0A32526B-8651-4F81-8E1F-EB2CBB535487}" srcOrd="2" destOrd="0" presId="urn:microsoft.com/office/officeart/2008/layout/VerticalCurvedList"/>
    <dgm:cxn modelId="{4AB20574-3861-425F-BE3F-F15206672193}" type="presParOf" srcId="{0A32526B-8651-4F81-8E1F-EB2CBB535487}" destId="{2B5D6CF6-9DCF-44F9-9805-77EB06CB1B4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9C82DD-FDBD-45FD-B9ED-E538562AA19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fr-FR"/>
        </a:p>
      </dgm:t>
    </dgm:pt>
    <dgm:pt modelId="{6DF68EF1-839D-4853-862A-C8D96EE66E32}">
      <dgm:prSet phldrT="[Texte]"/>
      <dgm:spPr/>
      <dgm:t>
        <a:bodyPr/>
        <a:lstStyle/>
        <a:p>
          <a:r>
            <a:rPr lang="en-US" dirty="0" smtClean="0">
              <a:solidFill>
                <a:srgbClr val="00B0F0"/>
              </a:solidFill>
            </a:rPr>
            <a:t>Examples of French successful strategies to develop SMEs’ access to KETs:</a:t>
          </a:r>
          <a:endParaRPr lang="fr-FR" dirty="0">
            <a:solidFill>
              <a:srgbClr val="00B0F0"/>
            </a:solidFill>
          </a:endParaRPr>
        </a:p>
      </dgm:t>
    </dgm:pt>
    <dgm:pt modelId="{77CB1479-484C-442F-9A6D-8B9E8A46519D}" type="parTrans" cxnId="{80EFBBDA-151C-4CD6-8E4D-7E60FB57CF0E}">
      <dgm:prSet/>
      <dgm:spPr/>
      <dgm:t>
        <a:bodyPr/>
        <a:lstStyle/>
        <a:p>
          <a:endParaRPr lang="fr-FR"/>
        </a:p>
      </dgm:t>
    </dgm:pt>
    <dgm:pt modelId="{7C6DB99A-E2F9-4BF2-9CC9-F9E657C4DABE}" type="sibTrans" cxnId="{80EFBBDA-151C-4CD6-8E4D-7E60FB57CF0E}">
      <dgm:prSet/>
      <dgm:spPr/>
      <dgm:t>
        <a:bodyPr/>
        <a:lstStyle/>
        <a:p>
          <a:endParaRPr lang="fr-FR"/>
        </a:p>
      </dgm:t>
    </dgm:pt>
    <dgm:pt modelId="{F16654F5-71F7-4E91-BBD9-482D678BA6D6}">
      <dgm:prSet phldrT="[Texte]"/>
      <dgm:spPr/>
      <dgm:t>
        <a:bodyPr/>
        <a:lstStyle/>
        <a:p>
          <a:pPr algn="just"/>
          <a:r>
            <a:rPr lang="en-US" b="1" dirty="0" smtClean="0">
              <a:solidFill>
                <a:srgbClr val="0070C0"/>
              </a:solidFill>
              <a:effectLst>
                <a:outerShdw blurRad="38100" dist="38100" dir="2700000" algn="tl">
                  <a:srgbClr val="000000">
                    <a:alpha val="43137"/>
                  </a:srgbClr>
                </a:outerShdw>
              </a:effectLst>
            </a:rPr>
            <a:t>CAP’TRONIC </a:t>
          </a:r>
          <a:r>
            <a:rPr lang="en-US" b="1" dirty="0" err="1" smtClean="0">
              <a:solidFill>
                <a:srgbClr val="0070C0"/>
              </a:solidFill>
              <a:effectLst>
                <a:outerShdw blurRad="38100" dist="38100" dir="2700000" algn="tl">
                  <a:srgbClr val="000000">
                    <a:alpha val="43137"/>
                  </a:srgbClr>
                </a:outerShdw>
              </a:effectLst>
            </a:rPr>
            <a:t>programme</a:t>
          </a:r>
          <a:r>
            <a:rPr lang="en-US" dirty="0" smtClean="0">
              <a:solidFill>
                <a:srgbClr val="0070C0"/>
              </a:solidFill>
            </a:rPr>
            <a:t>: French strategy to develop SMEs’ access to </a:t>
          </a:r>
          <a:r>
            <a:rPr lang="en-US" dirty="0" err="1" smtClean="0">
              <a:solidFill>
                <a:srgbClr val="0070C0"/>
              </a:solidFill>
            </a:rPr>
            <a:t>nanoelectronics</a:t>
          </a:r>
          <a:r>
            <a:rPr lang="en-US" dirty="0" smtClean="0">
              <a:solidFill>
                <a:srgbClr val="0070C0"/>
              </a:solidFill>
            </a:rPr>
            <a:t> and embedded software technologies which contributes to the diffusion of these KETs into application sectors. </a:t>
          </a:r>
          <a:endParaRPr lang="fr-FR" dirty="0">
            <a:solidFill>
              <a:srgbClr val="0070C0"/>
            </a:solidFill>
          </a:endParaRPr>
        </a:p>
      </dgm:t>
    </dgm:pt>
    <dgm:pt modelId="{04F4B306-9152-4756-9B4E-23A771F34EA4}" type="parTrans" cxnId="{23601768-7920-4969-ACE1-7A798A94B51C}">
      <dgm:prSet/>
      <dgm:spPr/>
      <dgm:t>
        <a:bodyPr/>
        <a:lstStyle/>
        <a:p>
          <a:endParaRPr lang="fr-FR"/>
        </a:p>
      </dgm:t>
    </dgm:pt>
    <dgm:pt modelId="{4297F8D9-8559-4E1F-AA7E-E843E0FAA835}" type="sibTrans" cxnId="{23601768-7920-4969-ACE1-7A798A94B51C}">
      <dgm:prSet/>
      <dgm:spPr/>
      <dgm:t>
        <a:bodyPr/>
        <a:lstStyle/>
        <a:p>
          <a:endParaRPr lang="fr-FR"/>
        </a:p>
      </dgm:t>
    </dgm:pt>
    <dgm:pt modelId="{3796F086-448D-42ED-8B91-F0B834D363E7}">
      <dgm:prSet phldrT="[Texte]"/>
      <dgm:spPr/>
      <dgm:t>
        <a:bodyPr/>
        <a:lstStyle/>
        <a:p>
          <a:r>
            <a:rPr lang="fr-FR" dirty="0" err="1" smtClean="0"/>
            <a:t>KETs</a:t>
          </a:r>
          <a:endParaRPr lang="fr-FR" dirty="0"/>
        </a:p>
      </dgm:t>
    </dgm:pt>
    <dgm:pt modelId="{A66E73B4-15F8-4C13-B1AB-CE0AE821C844}" type="sibTrans" cxnId="{E790E5C2-35C9-440E-AC35-16804145C7E7}">
      <dgm:prSet/>
      <dgm:spPr/>
      <dgm:t>
        <a:bodyPr/>
        <a:lstStyle/>
        <a:p>
          <a:endParaRPr lang="fr-FR"/>
        </a:p>
      </dgm:t>
    </dgm:pt>
    <dgm:pt modelId="{A7F293B3-A8AA-4071-A61B-05E31083DA6E}" type="parTrans" cxnId="{E790E5C2-35C9-440E-AC35-16804145C7E7}">
      <dgm:prSet/>
      <dgm:spPr/>
      <dgm:t>
        <a:bodyPr/>
        <a:lstStyle/>
        <a:p>
          <a:endParaRPr lang="fr-FR"/>
        </a:p>
      </dgm:t>
    </dgm:pt>
    <dgm:pt modelId="{7B568615-2ED4-4B20-9604-18B9DD4D4EDD}">
      <dgm:prSet phldrT="[Texte]"/>
      <dgm:spPr/>
      <dgm:t>
        <a:bodyPr/>
        <a:lstStyle/>
        <a:p>
          <a:pPr algn="just"/>
          <a:r>
            <a:rPr lang="en-US" b="1" dirty="0" err="1" smtClean="0">
              <a:solidFill>
                <a:srgbClr val="0070C0"/>
              </a:solidFill>
              <a:effectLst>
                <a:outerShdw blurRad="38100" dist="38100" dir="2700000" algn="tl">
                  <a:srgbClr val="000000">
                    <a:alpha val="43137"/>
                  </a:srgbClr>
                </a:outerShdw>
              </a:effectLst>
            </a:rPr>
            <a:t>Nano</a:t>
          </a:r>
          <a:r>
            <a:rPr lang="en-US" b="1" dirty="0" smtClean="0">
              <a:solidFill>
                <a:srgbClr val="0070C0"/>
              </a:solidFill>
              <a:effectLst>
                <a:outerShdw blurRad="38100" dist="38100" dir="2700000" algn="tl">
                  <a:srgbClr val="000000">
                    <a:alpha val="43137"/>
                  </a:srgbClr>
                </a:outerShdw>
              </a:effectLst>
            </a:rPr>
            <a:t> 2017: </a:t>
          </a:r>
          <a:r>
            <a:rPr lang="en-US" dirty="0" smtClean="0">
              <a:solidFill>
                <a:srgbClr val="0070C0"/>
              </a:solidFill>
            </a:rPr>
            <a:t>R&amp;D </a:t>
          </a:r>
          <a:r>
            <a:rPr lang="en-US" dirty="0" err="1" smtClean="0">
              <a:solidFill>
                <a:srgbClr val="0070C0"/>
              </a:solidFill>
            </a:rPr>
            <a:t>programme</a:t>
          </a:r>
          <a:r>
            <a:rPr lang="en-US" dirty="0" smtClean="0">
              <a:solidFill>
                <a:srgbClr val="0070C0"/>
              </a:solidFill>
            </a:rPr>
            <a:t> supported by STMicroelectronics and by LETI (CEA laboratory dedicated to </a:t>
          </a:r>
          <a:r>
            <a:rPr lang="en-US" dirty="0" err="1" smtClean="0">
              <a:solidFill>
                <a:srgbClr val="0070C0"/>
              </a:solidFill>
            </a:rPr>
            <a:t>nanoelectronics</a:t>
          </a:r>
          <a:r>
            <a:rPr lang="en-US" dirty="0" smtClean="0">
              <a:solidFill>
                <a:srgbClr val="0070C0"/>
              </a:solidFill>
            </a:rPr>
            <a:t>) combining the efforts of multiple partners, public and private, in the French Grenoble area. It aims at promoting strong collaboration between STMicroelectronics and all industrial partners of the </a:t>
          </a:r>
          <a:r>
            <a:rPr lang="en-US" dirty="0" err="1" smtClean="0">
              <a:solidFill>
                <a:srgbClr val="0070C0"/>
              </a:solidFill>
            </a:rPr>
            <a:t>nanoelectronics</a:t>
          </a:r>
          <a:r>
            <a:rPr lang="en-US" dirty="0" smtClean="0">
              <a:solidFill>
                <a:srgbClr val="0070C0"/>
              </a:solidFill>
            </a:rPr>
            <a:t> ecosystem, among them many SMEs of Electronic Design Automation (EDA) and Design.</a:t>
          </a:r>
          <a:endParaRPr lang="fr-FR" dirty="0">
            <a:solidFill>
              <a:srgbClr val="0070C0"/>
            </a:solidFill>
          </a:endParaRPr>
        </a:p>
      </dgm:t>
    </dgm:pt>
    <dgm:pt modelId="{0A56F4A5-9F86-4003-8B89-95366BE24A90}" type="parTrans" cxnId="{3802C7FF-BC28-4513-93EF-093DFAB562DF}">
      <dgm:prSet/>
      <dgm:spPr/>
      <dgm:t>
        <a:bodyPr/>
        <a:lstStyle/>
        <a:p>
          <a:endParaRPr lang="fr-FR"/>
        </a:p>
      </dgm:t>
    </dgm:pt>
    <dgm:pt modelId="{7BE59EAD-59AC-4B09-A09F-1A26983530F5}" type="sibTrans" cxnId="{3802C7FF-BC28-4513-93EF-093DFAB562DF}">
      <dgm:prSet/>
      <dgm:spPr/>
      <dgm:t>
        <a:bodyPr/>
        <a:lstStyle/>
        <a:p>
          <a:endParaRPr lang="fr-FR"/>
        </a:p>
      </dgm:t>
    </dgm:pt>
    <dgm:pt modelId="{37842DE9-25DB-4B7F-BB61-44508E5B0539}">
      <dgm:prSet phldrT="[Texte]"/>
      <dgm:spPr/>
      <dgm:t>
        <a:bodyPr/>
        <a:lstStyle/>
        <a:p>
          <a:pPr algn="just"/>
          <a:endParaRPr lang="fr-FR" dirty="0">
            <a:solidFill>
              <a:srgbClr val="0070C0"/>
            </a:solidFill>
          </a:endParaRPr>
        </a:p>
      </dgm:t>
    </dgm:pt>
    <dgm:pt modelId="{C56BCC58-F8AB-4076-8B6F-2EBE759E33FE}" type="parTrans" cxnId="{222BA46D-DB40-4391-BB54-5689F59D8EE2}">
      <dgm:prSet/>
      <dgm:spPr/>
      <dgm:t>
        <a:bodyPr/>
        <a:lstStyle/>
        <a:p>
          <a:endParaRPr lang="fr-FR"/>
        </a:p>
      </dgm:t>
    </dgm:pt>
    <dgm:pt modelId="{F877F9D4-E3A8-4686-8C21-F2CD29499EFB}" type="sibTrans" cxnId="{222BA46D-DB40-4391-BB54-5689F59D8EE2}">
      <dgm:prSet/>
      <dgm:spPr/>
      <dgm:t>
        <a:bodyPr/>
        <a:lstStyle/>
        <a:p>
          <a:endParaRPr lang="fr-FR"/>
        </a:p>
      </dgm:t>
    </dgm:pt>
    <dgm:pt modelId="{BE1C0A26-8FB5-4262-AC96-EB623EB27E68}" type="pres">
      <dgm:prSet presAssocID="{7E9C82DD-FDBD-45FD-B9ED-E538562AA19A}" presName="Name0" presStyleCnt="0">
        <dgm:presLayoutVars>
          <dgm:chMax/>
          <dgm:chPref val="3"/>
          <dgm:dir/>
          <dgm:animOne val="branch"/>
          <dgm:animLvl val="lvl"/>
        </dgm:presLayoutVars>
      </dgm:prSet>
      <dgm:spPr/>
      <dgm:t>
        <a:bodyPr/>
        <a:lstStyle/>
        <a:p>
          <a:endParaRPr lang="fr-FR"/>
        </a:p>
      </dgm:t>
    </dgm:pt>
    <dgm:pt modelId="{49F9679E-1369-4BBC-867D-3C3CDE54F359}" type="pres">
      <dgm:prSet presAssocID="{3796F086-448D-42ED-8B91-F0B834D363E7}" presName="composite" presStyleCnt="0"/>
      <dgm:spPr/>
    </dgm:pt>
    <dgm:pt modelId="{B1937DFC-1337-4A4D-A1A6-FD0A0B361627}" type="pres">
      <dgm:prSet presAssocID="{3796F086-448D-42ED-8B91-F0B834D363E7}" presName="FirstChild" presStyleLbl="revTx" presStyleIdx="0" presStyleCnt="2">
        <dgm:presLayoutVars>
          <dgm:chMax val="0"/>
          <dgm:chPref val="0"/>
          <dgm:bulletEnabled val="1"/>
        </dgm:presLayoutVars>
      </dgm:prSet>
      <dgm:spPr/>
      <dgm:t>
        <a:bodyPr/>
        <a:lstStyle/>
        <a:p>
          <a:endParaRPr lang="fr-FR"/>
        </a:p>
      </dgm:t>
    </dgm:pt>
    <dgm:pt modelId="{6AB1BEFF-C63B-413B-86E2-D2E0E5D58E80}" type="pres">
      <dgm:prSet presAssocID="{3796F086-448D-42ED-8B91-F0B834D363E7}" presName="Parent" presStyleLbl="alignNode1" presStyleIdx="0" presStyleCnt="1">
        <dgm:presLayoutVars>
          <dgm:chMax val="3"/>
          <dgm:chPref val="3"/>
          <dgm:bulletEnabled val="1"/>
        </dgm:presLayoutVars>
      </dgm:prSet>
      <dgm:spPr/>
      <dgm:t>
        <a:bodyPr/>
        <a:lstStyle/>
        <a:p>
          <a:endParaRPr lang="fr-FR"/>
        </a:p>
      </dgm:t>
    </dgm:pt>
    <dgm:pt modelId="{FAA7B36F-8026-48D5-83AC-792D8DF25148}" type="pres">
      <dgm:prSet presAssocID="{3796F086-448D-42ED-8B91-F0B834D363E7}" presName="Accent" presStyleLbl="parChTrans1D1" presStyleIdx="0" presStyleCnt="1"/>
      <dgm:spPr/>
    </dgm:pt>
    <dgm:pt modelId="{F049208F-7643-4423-AA96-81CAF01A85C9}" type="pres">
      <dgm:prSet presAssocID="{3796F086-448D-42ED-8B91-F0B834D363E7}" presName="Child" presStyleLbl="revTx" presStyleIdx="1" presStyleCnt="2" custScaleY="86957">
        <dgm:presLayoutVars>
          <dgm:chMax val="0"/>
          <dgm:chPref val="0"/>
          <dgm:bulletEnabled val="1"/>
        </dgm:presLayoutVars>
      </dgm:prSet>
      <dgm:spPr/>
      <dgm:t>
        <a:bodyPr/>
        <a:lstStyle/>
        <a:p>
          <a:endParaRPr lang="fr-FR"/>
        </a:p>
      </dgm:t>
    </dgm:pt>
  </dgm:ptLst>
  <dgm:cxnLst>
    <dgm:cxn modelId="{49737209-8095-450F-8458-0D2D04B3F385}" type="presOf" srcId="{6DF68EF1-839D-4853-862A-C8D96EE66E32}" destId="{B1937DFC-1337-4A4D-A1A6-FD0A0B361627}" srcOrd="0" destOrd="0" presId="urn:microsoft.com/office/officeart/2011/layout/TabList"/>
    <dgm:cxn modelId="{D228C418-B602-42A0-AFAC-402E00F53DCA}" type="presOf" srcId="{7B568615-2ED4-4B20-9604-18B9DD4D4EDD}" destId="{F049208F-7643-4423-AA96-81CAF01A85C9}" srcOrd="0" destOrd="2" presId="urn:microsoft.com/office/officeart/2011/layout/TabList"/>
    <dgm:cxn modelId="{F1AA4F7D-D580-42D3-B33B-55CC598B24CB}" type="presOf" srcId="{37842DE9-25DB-4B7F-BB61-44508E5B0539}" destId="{F049208F-7643-4423-AA96-81CAF01A85C9}" srcOrd="0" destOrd="0" presId="urn:microsoft.com/office/officeart/2011/layout/TabList"/>
    <dgm:cxn modelId="{E790E5C2-35C9-440E-AC35-16804145C7E7}" srcId="{7E9C82DD-FDBD-45FD-B9ED-E538562AA19A}" destId="{3796F086-448D-42ED-8B91-F0B834D363E7}" srcOrd="0" destOrd="0" parTransId="{A7F293B3-A8AA-4071-A61B-05E31083DA6E}" sibTransId="{A66E73B4-15F8-4C13-B1AB-CE0AE821C844}"/>
    <dgm:cxn modelId="{30750297-0339-40FF-860C-C5E0876C4E32}" type="presOf" srcId="{3796F086-448D-42ED-8B91-F0B834D363E7}" destId="{6AB1BEFF-C63B-413B-86E2-D2E0E5D58E80}" srcOrd="0" destOrd="0" presId="urn:microsoft.com/office/officeart/2011/layout/TabList"/>
    <dgm:cxn modelId="{3802C7FF-BC28-4513-93EF-093DFAB562DF}" srcId="{3796F086-448D-42ED-8B91-F0B834D363E7}" destId="{7B568615-2ED4-4B20-9604-18B9DD4D4EDD}" srcOrd="3" destOrd="0" parTransId="{0A56F4A5-9F86-4003-8B89-95366BE24A90}" sibTransId="{7BE59EAD-59AC-4B09-A09F-1A26983530F5}"/>
    <dgm:cxn modelId="{222BA46D-DB40-4391-BB54-5689F59D8EE2}" srcId="{3796F086-448D-42ED-8B91-F0B834D363E7}" destId="{37842DE9-25DB-4B7F-BB61-44508E5B0539}" srcOrd="1" destOrd="0" parTransId="{C56BCC58-F8AB-4076-8B6F-2EBE759E33FE}" sibTransId="{F877F9D4-E3A8-4686-8C21-F2CD29499EFB}"/>
    <dgm:cxn modelId="{A26AB3E1-62EA-4577-A9C2-38743EB9B4D0}" type="presOf" srcId="{F16654F5-71F7-4E91-BBD9-482D678BA6D6}" destId="{F049208F-7643-4423-AA96-81CAF01A85C9}" srcOrd="0" destOrd="1" presId="urn:microsoft.com/office/officeart/2011/layout/TabList"/>
    <dgm:cxn modelId="{818701E1-1890-408C-B430-1799ED7803DB}" type="presOf" srcId="{7E9C82DD-FDBD-45FD-B9ED-E538562AA19A}" destId="{BE1C0A26-8FB5-4262-AC96-EB623EB27E68}" srcOrd="0" destOrd="0" presId="urn:microsoft.com/office/officeart/2011/layout/TabList"/>
    <dgm:cxn modelId="{23601768-7920-4969-ACE1-7A798A94B51C}" srcId="{3796F086-448D-42ED-8B91-F0B834D363E7}" destId="{F16654F5-71F7-4E91-BBD9-482D678BA6D6}" srcOrd="2" destOrd="0" parTransId="{04F4B306-9152-4756-9B4E-23A771F34EA4}" sibTransId="{4297F8D9-8559-4E1F-AA7E-E843E0FAA835}"/>
    <dgm:cxn modelId="{80EFBBDA-151C-4CD6-8E4D-7E60FB57CF0E}" srcId="{3796F086-448D-42ED-8B91-F0B834D363E7}" destId="{6DF68EF1-839D-4853-862A-C8D96EE66E32}" srcOrd="0" destOrd="0" parTransId="{77CB1479-484C-442F-9A6D-8B9E8A46519D}" sibTransId="{7C6DB99A-E2F9-4BF2-9CC9-F9E657C4DABE}"/>
    <dgm:cxn modelId="{36304745-BF89-4CCC-84E6-FAB582F1D53C}" type="presParOf" srcId="{BE1C0A26-8FB5-4262-AC96-EB623EB27E68}" destId="{49F9679E-1369-4BBC-867D-3C3CDE54F359}" srcOrd="0" destOrd="0" presId="urn:microsoft.com/office/officeart/2011/layout/TabList"/>
    <dgm:cxn modelId="{5553E84B-88CE-4701-B3BC-CA128799F78A}" type="presParOf" srcId="{49F9679E-1369-4BBC-867D-3C3CDE54F359}" destId="{B1937DFC-1337-4A4D-A1A6-FD0A0B361627}" srcOrd="0" destOrd="0" presId="urn:microsoft.com/office/officeart/2011/layout/TabList"/>
    <dgm:cxn modelId="{1A7BE596-617E-4450-AE54-89A6AA8B745E}" type="presParOf" srcId="{49F9679E-1369-4BBC-867D-3C3CDE54F359}" destId="{6AB1BEFF-C63B-413B-86E2-D2E0E5D58E80}" srcOrd="1" destOrd="0" presId="urn:microsoft.com/office/officeart/2011/layout/TabList"/>
    <dgm:cxn modelId="{B49797F2-8203-4ECD-9A80-D9075A871AC9}" type="presParOf" srcId="{49F9679E-1369-4BBC-867D-3C3CDE54F359}" destId="{FAA7B36F-8026-48D5-83AC-792D8DF25148}" srcOrd="2" destOrd="0" presId="urn:microsoft.com/office/officeart/2011/layout/TabList"/>
    <dgm:cxn modelId="{64D55A61-9CD1-4E10-A4F9-324A3E80FC02}" type="presParOf" srcId="{BE1C0A26-8FB5-4262-AC96-EB623EB27E68}" destId="{F049208F-7643-4423-AA96-81CAF01A85C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E6041-068E-40D1-91CE-36842DDEF5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9F0527DA-01DD-407B-8E09-6A1E8C42B49D}">
      <dgm:prSet phldrT="[Texte]" custT="1"/>
      <dgm:spPr/>
      <dgm:t>
        <a:bodyPr/>
        <a:lstStyle/>
        <a:p>
          <a:r>
            <a:rPr lang="fr-FR" sz="3600" dirty="0" smtClean="0">
              <a:effectLst>
                <a:outerShdw blurRad="38100" dist="38100" dir="2700000" algn="tl">
                  <a:srgbClr val="000000">
                    <a:alpha val="43137"/>
                  </a:srgbClr>
                </a:outerShdw>
              </a:effectLst>
            </a:rPr>
            <a:t>6</a:t>
          </a:r>
          <a:endParaRPr lang="fr-FR" sz="3600" dirty="0">
            <a:effectLst>
              <a:outerShdw blurRad="38100" dist="38100" dir="2700000" algn="tl">
                <a:srgbClr val="000000">
                  <a:alpha val="43137"/>
                </a:srgbClr>
              </a:outerShdw>
            </a:effectLst>
          </a:endParaRPr>
        </a:p>
      </dgm:t>
    </dgm:pt>
    <dgm:pt modelId="{07CBFF64-E056-47AD-B2AE-654C46D9AA12}" type="parTrans" cxnId="{2AF85471-CD37-48DE-B656-ABC383E671AE}">
      <dgm:prSet/>
      <dgm:spPr/>
      <dgm:t>
        <a:bodyPr/>
        <a:lstStyle/>
        <a:p>
          <a:endParaRPr lang="fr-FR"/>
        </a:p>
      </dgm:t>
    </dgm:pt>
    <dgm:pt modelId="{8B5FC68E-EA20-407A-8A75-9C1D85EB5CEB}" type="sibTrans" cxnId="{2AF85471-CD37-48DE-B656-ABC383E671AE}">
      <dgm:prSet/>
      <dgm:spPr/>
      <dgm:t>
        <a:bodyPr/>
        <a:lstStyle/>
        <a:p>
          <a:endParaRPr lang="fr-FR"/>
        </a:p>
      </dgm:t>
    </dgm:pt>
    <dgm:pt modelId="{0DEB15EF-D473-4811-A0B0-6F4BA1B33DEC}">
      <dgm:prSet phldrT="[Texte]"/>
      <dgm:spPr/>
      <dgm:t>
        <a:bodyPr/>
        <a:lstStyle/>
        <a:p>
          <a:r>
            <a:rPr lang="en-US" b="1" dirty="0" smtClean="0">
              <a:solidFill>
                <a:srgbClr val="0070C0"/>
              </a:solidFill>
              <a:effectLst>
                <a:outerShdw blurRad="38100" dist="38100" dir="2700000" algn="tl">
                  <a:srgbClr val="000000">
                    <a:alpha val="43137"/>
                  </a:srgbClr>
                </a:outerShdw>
              </a:effectLst>
            </a:rPr>
            <a:t>Initiatives launched by public authorities aiming at facilitating KETs development</a:t>
          </a:r>
          <a:endParaRPr lang="fr-FR" b="1" dirty="0">
            <a:solidFill>
              <a:srgbClr val="0070C0"/>
            </a:solidFill>
            <a:effectLst>
              <a:outerShdw blurRad="38100" dist="38100" dir="2700000" algn="tl">
                <a:srgbClr val="000000">
                  <a:alpha val="43137"/>
                </a:srgbClr>
              </a:outerShdw>
            </a:effectLst>
          </a:endParaRPr>
        </a:p>
      </dgm:t>
    </dgm:pt>
    <dgm:pt modelId="{DC622D6C-B2BC-433A-A4CC-C55F9E672E16}" type="parTrans" cxnId="{FB8A1195-47C6-46D1-81DA-4503D286B284}">
      <dgm:prSet/>
      <dgm:spPr/>
      <dgm:t>
        <a:bodyPr/>
        <a:lstStyle/>
        <a:p>
          <a:endParaRPr lang="fr-FR"/>
        </a:p>
      </dgm:t>
    </dgm:pt>
    <dgm:pt modelId="{D1EB98EC-12C9-4D71-AA56-0955182A89D8}" type="sibTrans" cxnId="{FB8A1195-47C6-46D1-81DA-4503D286B284}">
      <dgm:prSet/>
      <dgm:spPr/>
      <dgm:t>
        <a:bodyPr/>
        <a:lstStyle/>
        <a:p>
          <a:endParaRPr lang="fr-FR"/>
        </a:p>
      </dgm:t>
    </dgm:pt>
    <dgm:pt modelId="{D3C23F59-38B6-4FA4-A84F-5B27028EE8F8}">
      <dgm:prSet phldrT="[Texte]" custT="1"/>
      <dgm:spPr/>
      <dgm:t>
        <a:bodyPr/>
        <a:lstStyle/>
        <a:p>
          <a:r>
            <a:rPr lang="fr-FR" sz="3600" dirty="0" smtClean="0">
              <a:effectLst>
                <a:outerShdw blurRad="38100" dist="38100" dir="2700000" algn="tl">
                  <a:srgbClr val="000000">
                    <a:alpha val="43137"/>
                  </a:srgbClr>
                </a:outerShdw>
              </a:effectLst>
            </a:rPr>
            <a:t>7</a:t>
          </a:r>
          <a:endParaRPr lang="fr-FR" sz="3600" dirty="0">
            <a:effectLst>
              <a:outerShdw blurRad="38100" dist="38100" dir="2700000" algn="tl">
                <a:srgbClr val="000000">
                  <a:alpha val="43137"/>
                </a:srgbClr>
              </a:outerShdw>
            </a:effectLst>
          </a:endParaRPr>
        </a:p>
      </dgm:t>
    </dgm:pt>
    <dgm:pt modelId="{9034D9FC-48AD-4DF5-A56A-330C1B7FFF1E}" type="parTrans" cxnId="{BF008C35-9A47-4958-8281-1C9E6401F21D}">
      <dgm:prSet/>
      <dgm:spPr/>
      <dgm:t>
        <a:bodyPr/>
        <a:lstStyle/>
        <a:p>
          <a:endParaRPr lang="fr-FR"/>
        </a:p>
      </dgm:t>
    </dgm:pt>
    <dgm:pt modelId="{6A4CD01F-075B-4807-8EE8-60C8E63F6362}" type="sibTrans" cxnId="{BF008C35-9A47-4958-8281-1C9E6401F21D}">
      <dgm:prSet/>
      <dgm:spPr/>
      <dgm:t>
        <a:bodyPr/>
        <a:lstStyle/>
        <a:p>
          <a:endParaRPr lang="fr-FR"/>
        </a:p>
      </dgm:t>
    </dgm:pt>
    <dgm:pt modelId="{D9A2CA7E-123F-4405-A724-489071007C7C}">
      <dgm:prSet phldrT="[Texte]"/>
      <dgm:spPr/>
      <dgm:t>
        <a:bodyPr/>
        <a:lstStyle/>
        <a:p>
          <a:r>
            <a:rPr lang="en-US" b="1" dirty="0" smtClean="0">
              <a:solidFill>
                <a:srgbClr val="0070C0"/>
              </a:solidFill>
              <a:effectLst>
                <a:outerShdw blurRad="38100" dist="38100" dir="2700000" algn="tl">
                  <a:srgbClr val="000000">
                    <a:alpha val="43137"/>
                  </a:srgbClr>
                </a:outerShdw>
              </a:effectLst>
            </a:rPr>
            <a:t>Focus on French KETs strategy</a:t>
          </a:r>
          <a:endParaRPr lang="fr-FR" b="1" dirty="0">
            <a:solidFill>
              <a:srgbClr val="0070C0"/>
            </a:solidFill>
            <a:effectLst>
              <a:outerShdw blurRad="38100" dist="38100" dir="2700000" algn="tl">
                <a:srgbClr val="000000">
                  <a:alpha val="43137"/>
                </a:srgbClr>
              </a:outerShdw>
            </a:effectLst>
          </a:endParaRPr>
        </a:p>
      </dgm:t>
    </dgm:pt>
    <dgm:pt modelId="{6BBAE574-1D8D-4820-8C6A-F07EA48038E0}" type="parTrans" cxnId="{06F7356D-5E9F-4E07-BE81-A25ED236E117}">
      <dgm:prSet/>
      <dgm:spPr/>
      <dgm:t>
        <a:bodyPr/>
        <a:lstStyle/>
        <a:p>
          <a:endParaRPr lang="fr-FR"/>
        </a:p>
      </dgm:t>
    </dgm:pt>
    <dgm:pt modelId="{3FFA0045-691C-4F67-AE60-EB4F9ECC7600}" type="sibTrans" cxnId="{06F7356D-5E9F-4E07-BE81-A25ED236E117}">
      <dgm:prSet/>
      <dgm:spPr/>
      <dgm:t>
        <a:bodyPr/>
        <a:lstStyle/>
        <a:p>
          <a:endParaRPr lang="fr-FR"/>
        </a:p>
      </dgm:t>
    </dgm:pt>
    <dgm:pt modelId="{6BCAEC45-F90E-49A3-9EED-F1002BEB6474}">
      <dgm:prSet phldrT="[Texte]" custT="1"/>
      <dgm:spPr/>
      <dgm:t>
        <a:bodyPr/>
        <a:lstStyle/>
        <a:p>
          <a:r>
            <a:rPr lang="fr-FR" sz="3600" dirty="0" smtClean="0">
              <a:effectLst>
                <a:outerShdw blurRad="38100" dist="38100" dir="2700000" algn="tl">
                  <a:srgbClr val="000000">
                    <a:alpha val="43137"/>
                  </a:srgbClr>
                </a:outerShdw>
              </a:effectLst>
            </a:rPr>
            <a:t>8</a:t>
          </a:r>
          <a:endParaRPr lang="fr-FR" sz="3600" dirty="0">
            <a:effectLst>
              <a:outerShdw blurRad="38100" dist="38100" dir="2700000" algn="tl">
                <a:srgbClr val="000000">
                  <a:alpha val="43137"/>
                </a:srgbClr>
              </a:outerShdw>
            </a:effectLst>
          </a:endParaRPr>
        </a:p>
      </dgm:t>
    </dgm:pt>
    <dgm:pt modelId="{A1D641C5-F83B-4C16-8CB9-AC12D8DD0A0C}" type="parTrans" cxnId="{DE6C7F42-8E76-47FB-96D8-31CADE33BA63}">
      <dgm:prSet/>
      <dgm:spPr/>
      <dgm:t>
        <a:bodyPr/>
        <a:lstStyle/>
        <a:p>
          <a:endParaRPr lang="fr-FR"/>
        </a:p>
      </dgm:t>
    </dgm:pt>
    <dgm:pt modelId="{B29A3300-4122-4DED-9FA1-6847FD956ADE}" type="sibTrans" cxnId="{DE6C7F42-8E76-47FB-96D8-31CADE33BA63}">
      <dgm:prSet/>
      <dgm:spPr/>
      <dgm:t>
        <a:bodyPr/>
        <a:lstStyle/>
        <a:p>
          <a:endParaRPr lang="fr-FR"/>
        </a:p>
      </dgm:t>
    </dgm:pt>
    <dgm:pt modelId="{224E6093-361A-41E1-9A70-0D3FB50629DC}">
      <dgm:prSet phldrT="[Texte]"/>
      <dgm:spPr/>
      <dgm:t>
        <a:bodyPr/>
        <a:lstStyle/>
        <a:p>
          <a:r>
            <a:rPr lang="en-US" b="1" dirty="0" smtClean="0">
              <a:solidFill>
                <a:srgbClr val="0070C0"/>
              </a:solidFill>
              <a:effectLst>
                <a:outerShdw blurRad="38100" dist="38100" dir="2700000" algn="tl">
                  <a:srgbClr val="000000">
                    <a:alpha val="43137"/>
                  </a:srgbClr>
                </a:outerShdw>
              </a:effectLst>
            </a:rPr>
            <a:t>Point of view of France on the European strategy for KETs</a:t>
          </a:r>
          <a:endParaRPr lang="fr-FR" b="1" dirty="0">
            <a:solidFill>
              <a:srgbClr val="0070C0"/>
            </a:solidFill>
            <a:effectLst>
              <a:outerShdw blurRad="38100" dist="38100" dir="2700000" algn="tl">
                <a:srgbClr val="000000">
                  <a:alpha val="43137"/>
                </a:srgbClr>
              </a:outerShdw>
            </a:effectLst>
          </a:endParaRPr>
        </a:p>
      </dgm:t>
    </dgm:pt>
    <dgm:pt modelId="{8D76D995-BD56-4975-A17A-BBC0BFAE0B91}" type="parTrans" cxnId="{60668E03-D5B2-4B8B-9294-943B8098AD44}">
      <dgm:prSet/>
      <dgm:spPr/>
      <dgm:t>
        <a:bodyPr/>
        <a:lstStyle/>
        <a:p>
          <a:endParaRPr lang="fr-FR"/>
        </a:p>
      </dgm:t>
    </dgm:pt>
    <dgm:pt modelId="{7AE79CF3-89C7-4AB0-A315-774414FE5D43}" type="sibTrans" cxnId="{60668E03-D5B2-4B8B-9294-943B8098AD44}">
      <dgm:prSet/>
      <dgm:spPr/>
      <dgm:t>
        <a:bodyPr/>
        <a:lstStyle/>
        <a:p>
          <a:endParaRPr lang="fr-FR"/>
        </a:p>
      </dgm:t>
    </dgm:pt>
    <dgm:pt modelId="{8F601A08-1778-43EA-9CD8-380B058E958C}">
      <dgm:prSet phldrT="[Texte]" custT="1"/>
      <dgm:spPr/>
      <dgm:t>
        <a:bodyPr/>
        <a:lstStyle/>
        <a:p>
          <a:r>
            <a:rPr lang="fr-FR" sz="3600" dirty="0" smtClean="0">
              <a:effectLst>
                <a:outerShdw blurRad="38100" dist="38100" dir="2700000" algn="tl">
                  <a:srgbClr val="000000">
                    <a:alpha val="43137"/>
                  </a:srgbClr>
                </a:outerShdw>
              </a:effectLst>
            </a:rPr>
            <a:t>9</a:t>
          </a:r>
          <a:endParaRPr lang="fr-FR" sz="3600" dirty="0">
            <a:effectLst>
              <a:outerShdw blurRad="38100" dist="38100" dir="2700000" algn="tl">
                <a:srgbClr val="000000">
                  <a:alpha val="43137"/>
                </a:srgbClr>
              </a:outerShdw>
            </a:effectLst>
          </a:endParaRPr>
        </a:p>
      </dgm:t>
    </dgm:pt>
    <dgm:pt modelId="{256EAC26-0B27-4FE1-9217-2A34B9BEA065}" type="parTrans" cxnId="{2E66B4B5-F018-4F58-AF7F-D239E10FA3F6}">
      <dgm:prSet/>
      <dgm:spPr/>
      <dgm:t>
        <a:bodyPr/>
        <a:lstStyle/>
        <a:p>
          <a:endParaRPr lang="fr-FR"/>
        </a:p>
      </dgm:t>
    </dgm:pt>
    <dgm:pt modelId="{420CC0E9-11CE-4FBC-B199-FF8D0F555B0D}" type="sibTrans" cxnId="{2E66B4B5-F018-4F58-AF7F-D239E10FA3F6}">
      <dgm:prSet/>
      <dgm:spPr/>
      <dgm:t>
        <a:bodyPr/>
        <a:lstStyle/>
        <a:p>
          <a:endParaRPr lang="fr-FR"/>
        </a:p>
      </dgm:t>
    </dgm:pt>
    <dgm:pt modelId="{70B9B62D-24EA-44BE-9B6B-4F37FBA4172C}">
      <dgm:prSet phldrT="[Texte]" custT="1"/>
      <dgm:spPr/>
      <dgm:t>
        <a:bodyPr/>
        <a:lstStyle/>
        <a:p>
          <a:r>
            <a:rPr lang="fr-FR" sz="3600" dirty="0" smtClean="0">
              <a:effectLst>
                <a:outerShdw blurRad="38100" dist="38100" dir="2700000" algn="tl">
                  <a:srgbClr val="000000">
                    <a:alpha val="43137"/>
                  </a:srgbClr>
                </a:outerShdw>
              </a:effectLst>
            </a:rPr>
            <a:t>10</a:t>
          </a:r>
          <a:endParaRPr lang="fr-FR" sz="3600" dirty="0">
            <a:effectLst>
              <a:outerShdw blurRad="38100" dist="38100" dir="2700000" algn="tl">
                <a:srgbClr val="000000">
                  <a:alpha val="43137"/>
                </a:srgbClr>
              </a:outerShdw>
            </a:effectLst>
          </a:endParaRPr>
        </a:p>
      </dgm:t>
    </dgm:pt>
    <dgm:pt modelId="{08005C53-4601-4EB2-BB9B-D0198319B10D}" type="parTrans" cxnId="{0044C49B-E142-4BCA-8E83-13561AE355B1}">
      <dgm:prSet/>
      <dgm:spPr/>
      <dgm:t>
        <a:bodyPr/>
        <a:lstStyle/>
        <a:p>
          <a:endParaRPr lang="fr-FR"/>
        </a:p>
      </dgm:t>
    </dgm:pt>
    <dgm:pt modelId="{010AD340-2A0A-4020-9DB1-1CFE89432762}" type="sibTrans" cxnId="{0044C49B-E142-4BCA-8E83-13561AE355B1}">
      <dgm:prSet/>
      <dgm:spPr/>
      <dgm:t>
        <a:bodyPr/>
        <a:lstStyle/>
        <a:p>
          <a:endParaRPr lang="fr-FR"/>
        </a:p>
      </dgm:t>
    </dgm:pt>
    <dgm:pt modelId="{D84CC8DE-68EB-410D-9213-2491290672B5}">
      <dgm:prSet/>
      <dgm:spPr/>
      <dgm:t>
        <a:bodyPr/>
        <a:lstStyle/>
        <a:p>
          <a:r>
            <a:rPr lang="fr-FR" b="1" dirty="0" smtClean="0">
              <a:solidFill>
                <a:srgbClr val="0070C0"/>
              </a:solidFill>
              <a:effectLst>
                <a:outerShdw blurRad="38100" dist="38100" dir="2700000" algn="tl">
                  <a:srgbClr val="000000">
                    <a:alpha val="43137"/>
                  </a:srgbClr>
                </a:outerShdw>
              </a:effectLst>
            </a:rPr>
            <a:t>In a </a:t>
          </a:r>
          <a:r>
            <a:rPr lang="fr-FR" b="1" dirty="0" err="1" smtClean="0">
              <a:solidFill>
                <a:srgbClr val="0070C0"/>
              </a:solidFill>
              <a:effectLst>
                <a:outerShdw blurRad="38100" dist="38100" dir="2700000" algn="tl">
                  <a:srgbClr val="000000">
                    <a:alpha val="43137"/>
                  </a:srgbClr>
                </a:outerShdw>
              </a:effectLst>
            </a:rPr>
            <a:t>nutshell</a:t>
          </a:r>
          <a:endParaRPr lang="fr-FR" b="1" dirty="0">
            <a:solidFill>
              <a:srgbClr val="0070C0"/>
            </a:solidFill>
            <a:effectLst>
              <a:outerShdw blurRad="38100" dist="38100" dir="2700000" algn="tl">
                <a:srgbClr val="000000">
                  <a:alpha val="43137"/>
                </a:srgbClr>
              </a:outerShdw>
            </a:effectLst>
          </a:endParaRPr>
        </a:p>
      </dgm:t>
    </dgm:pt>
    <dgm:pt modelId="{66BE63B0-4905-40EB-8214-5D1E25760BE3}" type="parTrans" cxnId="{F2E146DC-E8B4-4414-88CF-EA89864D8DF8}">
      <dgm:prSet/>
      <dgm:spPr/>
      <dgm:t>
        <a:bodyPr/>
        <a:lstStyle/>
        <a:p>
          <a:endParaRPr lang="fr-FR"/>
        </a:p>
      </dgm:t>
    </dgm:pt>
    <dgm:pt modelId="{7EB5112B-D464-440B-B3FC-D242971B9FBB}" type="sibTrans" cxnId="{F2E146DC-E8B4-4414-88CF-EA89864D8DF8}">
      <dgm:prSet/>
      <dgm:spPr/>
      <dgm:t>
        <a:bodyPr/>
        <a:lstStyle/>
        <a:p>
          <a:endParaRPr lang="fr-FR"/>
        </a:p>
      </dgm:t>
    </dgm:pt>
    <dgm:pt modelId="{6F2B044A-78F7-456F-8B83-F0449583984A}">
      <dgm:prSet/>
      <dgm:spPr/>
      <dgm:t>
        <a:bodyPr/>
        <a:lstStyle/>
        <a:p>
          <a:r>
            <a:rPr lang="fr-FR" b="1" dirty="0" smtClean="0">
              <a:solidFill>
                <a:srgbClr val="0070C0"/>
              </a:solidFill>
              <a:effectLst>
                <a:outerShdw blurRad="38100" dist="38100" dir="2700000" algn="tl">
                  <a:srgbClr val="000000">
                    <a:alpha val="43137"/>
                  </a:srgbClr>
                </a:outerShdw>
              </a:effectLst>
            </a:rPr>
            <a:t>Questions for discussion</a:t>
          </a:r>
          <a:endParaRPr lang="fr-FR" b="1" dirty="0">
            <a:solidFill>
              <a:srgbClr val="0070C0"/>
            </a:solidFill>
            <a:effectLst>
              <a:outerShdw blurRad="38100" dist="38100" dir="2700000" algn="tl">
                <a:srgbClr val="000000">
                  <a:alpha val="43137"/>
                </a:srgbClr>
              </a:outerShdw>
            </a:effectLst>
          </a:endParaRPr>
        </a:p>
      </dgm:t>
    </dgm:pt>
    <dgm:pt modelId="{493C1BCE-4164-444F-8096-5F302659CE43}" type="parTrans" cxnId="{2BD04CBD-AD85-4096-B5B1-EDD100728326}">
      <dgm:prSet/>
      <dgm:spPr/>
      <dgm:t>
        <a:bodyPr/>
        <a:lstStyle/>
        <a:p>
          <a:endParaRPr lang="fr-FR"/>
        </a:p>
      </dgm:t>
    </dgm:pt>
    <dgm:pt modelId="{08F12493-F295-4A1F-9E84-2EDCB3574B00}" type="sibTrans" cxnId="{2BD04CBD-AD85-4096-B5B1-EDD100728326}">
      <dgm:prSet/>
      <dgm:spPr/>
      <dgm:t>
        <a:bodyPr/>
        <a:lstStyle/>
        <a:p>
          <a:endParaRPr lang="fr-FR"/>
        </a:p>
      </dgm:t>
    </dgm:pt>
    <dgm:pt modelId="{89C38737-DDE3-45A4-888D-90492FADAFB2}" type="pres">
      <dgm:prSet presAssocID="{71DE6041-068E-40D1-91CE-36842DDEF51F}" presName="linearFlow" presStyleCnt="0">
        <dgm:presLayoutVars>
          <dgm:dir/>
          <dgm:animLvl val="lvl"/>
          <dgm:resizeHandles val="exact"/>
        </dgm:presLayoutVars>
      </dgm:prSet>
      <dgm:spPr/>
      <dgm:t>
        <a:bodyPr/>
        <a:lstStyle/>
        <a:p>
          <a:endParaRPr lang="fr-FR"/>
        </a:p>
      </dgm:t>
    </dgm:pt>
    <dgm:pt modelId="{71359332-73B9-4E3D-8DBB-73CE74D5E5DA}" type="pres">
      <dgm:prSet presAssocID="{9F0527DA-01DD-407B-8E09-6A1E8C42B49D}" presName="composite" presStyleCnt="0"/>
      <dgm:spPr/>
    </dgm:pt>
    <dgm:pt modelId="{6F7A65BA-A3C4-43E0-BF6A-EFE42B8B52F6}" type="pres">
      <dgm:prSet presAssocID="{9F0527DA-01DD-407B-8E09-6A1E8C42B49D}" presName="parentText" presStyleLbl="alignNode1" presStyleIdx="0" presStyleCnt="5">
        <dgm:presLayoutVars>
          <dgm:chMax val="1"/>
          <dgm:bulletEnabled val="1"/>
        </dgm:presLayoutVars>
      </dgm:prSet>
      <dgm:spPr/>
      <dgm:t>
        <a:bodyPr/>
        <a:lstStyle/>
        <a:p>
          <a:endParaRPr lang="fr-FR"/>
        </a:p>
      </dgm:t>
    </dgm:pt>
    <dgm:pt modelId="{B39983D1-7F87-4FFD-9713-80F50765404C}" type="pres">
      <dgm:prSet presAssocID="{9F0527DA-01DD-407B-8E09-6A1E8C42B49D}" presName="descendantText" presStyleLbl="alignAcc1" presStyleIdx="0" presStyleCnt="5">
        <dgm:presLayoutVars>
          <dgm:bulletEnabled val="1"/>
        </dgm:presLayoutVars>
      </dgm:prSet>
      <dgm:spPr/>
      <dgm:t>
        <a:bodyPr/>
        <a:lstStyle/>
        <a:p>
          <a:endParaRPr lang="fr-FR"/>
        </a:p>
      </dgm:t>
    </dgm:pt>
    <dgm:pt modelId="{D8CBA484-89FD-452F-BB97-9D038E304735}" type="pres">
      <dgm:prSet presAssocID="{8B5FC68E-EA20-407A-8A75-9C1D85EB5CEB}" presName="sp" presStyleCnt="0"/>
      <dgm:spPr/>
    </dgm:pt>
    <dgm:pt modelId="{779562D2-B0C0-4A4D-9734-6B21920D0BCE}" type="pres">
      <dgm:prSet presAssocID="{D3C23F59-38B6-4FA4-A84F-5B27028EE8F8}" presName="composite" presStyleCnt="0"/>
      <dgm:spPr/>
    </dgm:pt>
    <dgm:pt modelId="{190D8E63-A04C-4129-84CD-6A16FE7CAD9C}" type="pres">
      <dgm:prSet presAssocID="{D3C23F59-38B6-4FA4-A84F-5B27028EE8F8}" presName="parentText" presStyleLbl="alignNode1" presStyleIdx="1" presStyleCnt="5">
        <dgm:presLayoutVars>
          <dgm:chMax val="1"/>
          <dgm:bulletEnabled val="1"/>
        </dgm:presLayoutVars>
      </dgm:prSet>
      <dgm:spPr/>
      <dgm:t>
        <a:bodyPr/>
        <a:lstStyle/>
        <a:p>
          <a:endParaRPr lang="fr-FR"/>
        </a:p>
      </dgm:t>
    </dgm:pt>
    <dgm:pt modelId="{E40E34D2-A1D5-4FDE-BE3B-918917008B9C}" type="pres">
      <dgm:prSet presAssocID="{D3C23F59-38B6-4FA4-A84F-5B27028EE8F8}" presName="descendantText" presStyleLbl="alignAcc1" presStyleIdx="1" presStyleCnt="5">
        <dgm:presLayoutVars>
          <dgm:bulletEnabled val="1"/>
        </dgm:presLayoutVars>
      </dgm:prSet>
      <dgm:spPr/>
      <dgm:t>
        <a:bodyPr/>
        <a:lstStyle/>
        <a:p>
          <a:endParaRPr lang="fr-FR"/>
        </a:p>
      </dgm:t>
    </dgm:pt>
    <dgm:pt modelId="{956202E4-BBC0-4AD6-9565-D41273F1A441}" type="pres">
      <dgm:prSet presAssocID="{6A4CD01F-075B-4807-8EE8-60C8E63F6362}" presName="sp" presStyleCnt="0"/>
      <dgm:spPr/>
    </dgm:pt>
    <dgm:pt modelId="{8D52CDD6-DF5D-4E39-9365-3682ED8D9A32}" type="pres">
      <dgm:prSet presAssocID="{6BCAEC45-F90E-49A3-9EED-F1002BEB6474}" presName="composite" presStyleCnt="0"/>
      <dgm:spPr/>
    </dgm:pt>
    <dgm:pt modelId="{197707E9-92A9-43B9-B7F6-1F5BDC267EAD}" type="pres">
      <dgm:prSet presAssocID="{6BCAEC45-F90E-49A3-9EED-F1002BEB6474}" presName="parentText" presStyleLbl="alignNode1" presStyleIdx="2" presStyleCnt="5">
        <dgm:presLayoutVars>
          <dgm:chMax val="1"/>
          <dgm:bulletEnabled val="1"/>
        </dgm:presLayoutVars>
      </dgm:prSet>
      <dgm:spPr/>
      <dgm:t>
        <a:bodyPr/>
        <a:lstStyle/>
        <a:p>
          <a:endParaRPr lang="fr-FR"/>
        </a:p>
      </dgm:t>
    </dgm:pt>
    <dgm:pt modelId="{8D785157-A887-4D0F-8869-B28FBD15D63A}" type="pres">
      <dgm:prSet presAssocID="{6BCAEC45-F90E-49A3-9EED-F1002BEB6474}" presName="descendantText" presStyleLbl="alignAcc1" presStyleIdx="2" presStyleCnt="5">
        <dgm:presLayoutVars>
          <dgm:bulletEnabled val="1"/>
        </dgm:presLayoutVars>
      </dgm:prSet>
      <dgm:spPr/>
      <dgm:t>
        <a:bodyPr/>
        <a:lstStyle/>
        <a:p>
          <a:endParaRPr lang="fr-FR"/>
        </a:p>
      </dgm:t>
    </dgm:pt>
    <dgm:pt modelId="{AF8D262D-3188-42B0-9D00-DC4166C65CA6}" type="pres">
      <dgm:prSet presAssocID="{B29A3300-4122-4DED-9FA1-6847FD956ADE}" presName="sp" presStyleCnt="0"/>
      <dgm:spPr/>
    </dgm:pt>
    <dgm:pt modelId="{8E20BF32-9620-45F5-A6B5-C090E5409480}" type="pres">
      <dgm:prSet presAssocID="{8F601A08-1778-43EA-9CD8-380B058E958C}" presName="composite" presStyleCnt="0"/>
      <dgm:spPr/>
    </dgm:pt>
    <dgm:pt modelId="{11A7BEAD-9E04-4C2D-8A50-990AED105A19}" type="pres">
      <dgm:prSet presAssocID="{8F601A08-1778-43EA-9CD8-380B058E958C}" presName="parentText" presStyleLbl="alignNode1" presStyleIdx="3" presStyleCnt="5">
        <dgm:presLayoutVars>
          <dgm:chMax val="1"/>
          <dgm:bulletEnabled val="1"/>
        </dgm:presLayoutVars>
      </dgm:prSet>
      <dgm:spPr/>
      <dgm:t>
        <a:bodyPr/>
        <a:lstStyle/>
        <a:p>
          <a:endParaRPr lang="fr-FR"/>
        </a:p>
      </dgm:t>
    </dgm:pt>
    <dgm:pt modelId="{801D0907-E190-4DA3-B63B-D3C2E1197823}" type="pres">
      <dgm:prSet presAssocID="{8F601A08-1778-43EA-9CD8-380B058E958C}" presName="descendantText" presStyleLbl="alignAcc1" presStyleIdx="3" presStyleCnt="5">
        <dgm:presLayoutVars>
          <dgm:bulletEnabled val="1"/>
        </dgm:presLayoutVars>
      </dgm:prSet>
      <dgm:spPr/>
      <dgm:t>
        <a:bodyPr/>
        <a:lstStyle/>
        <a:p>
          <a:endParaRPr lang="fr-FR"/>
        </a:p>
      </dgm:t>
    </dgm:pt>
    <dgm:pt modelId="{556FFED9-50F7-4726-9AC8-B95C333CDFE1}" type="pres">
      <dgm:prSet presAssocID="{420CC0E9-11CE-4FBC-B199-FF8D0F555B0D}" presName="sp" presStyleCnt="0"/>
      <dgm:spPr/>
    </dgm:pt>
    <dgm:pt modelId="{1609D874-BC51-43A3-8802-2026286DE5B8}" type="pres">
      <dgm:prSet presAssocID="{70B9B62D-24EA-44BE-9B6B-4F37FBA4172C}" presName="composite" presStyleCnt="0"/>
      <dgm:spPr/>
    </dgm:pt>
    <dgm:pt modelId="{E36ABB4C-914D-4BEF-AA77-B3F475E3CAE3}" type="pres">
      <dgm:prSet presAssocID="{70B9B62D-24EA-44BE-9B6B-4F37FBA4172C}" presName="parentText" presStyleLbl="alignNode1" presStyleIdx="4" presStyleCnt="5">
        <dgm:presLayoutVars>
          <dgm:chMax val="1"/>
          <dgm:bulletEnabled val="1"/>
        </dgm:presLayoutVars>
      </dgm:prSet>
      <dgm:spPr/>
      <dgm:t>
        <a:bodyPr/>
        <a:lstStyle/>
        <a:p>
          <a:endParaRPr lang="fr-FR"/>
        </a:p>
      </dgm:t>
    </dgm:pt>
    <dgm:pt modelId="{3CE2BB4B-3A37-4F8D-8DC1-1F89EFBE199A}" type="pres">
      <dgm:prSet presAssocID="{70B9B62D-24EA-44BE-9B6B-4F37FBA4172C}" presName="descendantText" presStyleLbl="alignAcc1" presStyleIdx="4" presStyleCnt="5">
        <dgm:presLayoutVars>
          <dgm:bulletEnabled val="1"/>
        </dgm:presLayoutVars>
      </dgm:prSet>
      <dgm:spPr/>
      <dgm:t>
        <a:bodyPr/>
        <a:lstStyle/>
        <a:p>
          <a:endParaRPr lang="fr-FR"/>
        </a:p>
      </dgm:t>
    </dgm:pt>
  </dgm:ptLst>
  <dgm:cxnLst>
    <dgm:cxn modelId="{D4A542B5-C6C3-4DB2-80FD-7018AD01BD00}" type="presOf" srcId="{9F0527DA-01DD-407B-8E09-6A1E8C42B49D}" destId="{6F7A65BA-A3C4-43E0-BF6A-EFE42B8B52F6}" srcOrd="0" destOrd="0" presId="urn:microsoft.com/office/officeart/2005/8/layout/chevron2"/>
    <dgm:cxn modelId="{60668E03-D5B2-4B8B-9294-943B8098AD44}" srcId="{6BCAEC45-F90E-49A3-9EED-F1002BEB6474}" destId="{224E6093-361A-41E1-9A70-0D3FB50629DC}" srcOrd="0" destOrd="0" parTransId="{8D76D995-BD56-4975-A17A-BBC0BFAE0B91}" sibTransId="{7AE79CF3-89C7-4AB0-A315-774414FE5D43}"/>
    <dgm:cxn modelId="{BF008C35-9A47-4958-8281-1C9E6401F21D}" srcId="{71DE6041-068E-40D1-91CE-36842DDEF51F}" destId="{D3C23F59-38B6-4FA4-A84F-5B27028EE8F8}" srcOrd="1" destOrd="0" parTransId="{9034D9FC-48AD-4DF5-A56A-330C1B7FFF1E}" sibTransId="{6A4CD01F-075B-4807-8EE8-60C8E63F6362}"/>
    <dgm:cxn modelId="{2BD04CBD-AD85-4096-B5B1-EDD100728326}" srcId="{70B9B62D-24EA-44BE-9B6B-4F37FBA4172C}" destId="{6F2B044A-78F7-456F-8B83-F0449583984A}" srcOrd="0" destOrd="0" parTransId="{493C1BCE-4164-444F-8096-5F302659CE43}" sibTransId="{08F12493-F295-4A1F-9E84-2EDCB3574B00}"/>
    <dgm:cxn modelId="{DE6C7F42-8E76-47FB-96D8-31CADE33BA63}" srcId="{71DE6041-068E-40D1-91CE-36842DDEF51F}" destId="{6BCAEC45-F90E-49A3-9EED-F1002BEB6474}" srcOrd="2" destOrd="0" parTransId="{A1D641C5-F83B-4C16-8CB9-AC12D8DD0A0C}" sibTransId="{B29A3300-4122-4DED-9FA1-6847FD956ADE}"/>
    <dgm:cxn modelId="{57F6C0F2-CDC6-4776-A483-2BADC478C568}" type="presOf" srcId="{71DE6041-068E-40D1-91CE-36842DDEF51F}" destId="{89C38737-DDE3-45A4-888D-90492FADAFB2}" srcOrd="0" destOrd="0" presId="urn:microsoft.com/office/officeart/2005/8/layout/chevron2"/>
    <dgm:cxn modelId="{8E22E338-92B0-4FFD-9E69-76730FC5454C}" type="presOf" srcId="{D84CC8DE-68EB-410D-9213-2491290672B5}" destId="{801D0907-E190-4DA3-B63B-D3C2E1197823}" srcOrd="0" destOrd="0" presId="urn:microsoft.com/office/officeart/2005/8/layout/chevron2"/>
    <dgm:cxn modelId="{F8844F02-24FD-420E-82F1-AA85CD0C1665}" type="presOf" srcId="{D9A2CA7E-123F-4405-A724-489071007C7C}" destId="{E40E34D2-A1D5-4FDE-BE3B-918917008B9C}" srcOrd="0" destOrd="0" presId="urn:microsoft.com/office/officeart/2005/8/layout/chevron2"/>
    <dgm:cxn modelId="{EEA3CF62-F547-47A7-8EFF-2BE621932E47}" type="presOf" srcId="{0DEB15EF-D473-4811-A0B0-6F4BA1B33DEC}" destId="{B39983D1-7F87-4FFD-9713-80F50765404C}" srcOrd="0" destOrd="0" presId="urn:microsoft.com/office/officeart/2005/8/layout/chevron2"/>
    <dgm:cxn modelId="{A6D0FF7F-9F1C-4E36-B84D-6447D925EED1}" type="presOf" srcId="{70B9B62D-24EA-44BE-9B6B-4F37FBA4172C}" destId="{E36ABB4C-914D-4BEF-AA77-B3F475E3CAE3}" srcOrd="0" destOrd="0" presId="urn:microsoft.com/office/officeart/2005/8/layout/chevron2"/>
    <dgm:cxn modelId="{EA34E250-C69E-4C5E-BC91-4D5718128328}" type="presOf" srcId="{D3C23F59-38B6-4FA4-A84F-5B27028EE8F8}" destId="{190D8E63-A04C-4129-84CD-6A16FE7CAD9C}" srcOrd="0" destOrd="0" presId="urn:microsoft.com/office/officeart/2005/8/layout/chevron2"/>
    <dgm:cxn modelId="{9193CC95-93ED-4CCA-A163-03EFF140761C}" type="presOf" srcId="{6F2B044A-78F7-456F-8B83-F0449583984A}" destId="{3CE2BB4B-3A37-4F8D-8DC1-1F89EFBE199A}" srcOrd="0" destOrd="0" presId="urn:microsoft.com/office/officeart/2005/8/layout/chevron2"/>
    <dgm:cxn modelId="{F2E146DC-E8B4-4414-88CF-EA89864D8DF8}" srcId="{8F601A08-1778-43EA-9CD8-380B058E958C}" destId="{D84CC8DE-68EB-410D-9213-2491290672B5}" srcOrd="0" destOrd="0" parTransId="{66BE63B0-4905-40EB-8214-5D1E25760BE3}" sibTransId="{7EB5112B-D464-440B-B3FC-D242971B9FBB}"/>
    <dgm:cxn modelId="{2E66B4B5-F018-4F58-AF7F-D239E10FA3F6}" srcId="{71DE6041-068E-40D1-91CE-36842DDEF51F}" destId="{8F601A08-1778-43EA-9CD8-380B058E958C}" srcOrd="3" destOrd="0" parTransId="{256EAC26-0B27-4FE1-9217-2A34B9BEA065}" sibTransId="{420CC0E9-11CE-4FBC-B199-FF8D0F555B0D}"/>
    <dgm:cxn modelId="{0044C49B-E142-4BCA-8E83-13561AE355B1}" srcId="{71DE6041-068E-40D1-91CE-36842DDEF51F}" destId="{70B9B62D-24EA-44BE-9B6B-4F37FBA4172C}" srcOrd="4" destOrd="0" parTransId="{08005C53-4601-4EB2-BB9B-D0198319B10D}" sibTransId="{010AD340-2A0A-4020-9DB1-1CFE89432762}"/>
    <dgm:cxn modelId="{24EC2BC4-3639-4EB9-AA7E-30012C09AD4C}" type="presOf" srcId="{8F601A08-1778-43EA-9CD8-380B058E958C}" destId="{11A7BEAD-9E04-4C2D-8A50-990AED105A19}" srcOrd="0" destOrd="0" presId="urn:microsoft.com/office/officeart/2005/8/layout/chevron2"/>
    <dgm:cxn modelId="{FB8A1195-47C6-46D1-81DA-4503D286B284}" srcId="{9F0527DA-01DD-407B-8E09-6A1E8C42B49D}" destId="{0DEB15EF-D473-4811-A0B0-6F4BA1B33DEC}" srcOrd="0" destOrd="0" parTransId="{DC622D6C-B2BC-433A-A4CC-C55F9E672E16}" sibTransId="{D1EB98EC-12C9-4D71-AA56-0955182A89D8}"/>
    <dgm:cxn modelId="{CD3B48A9-5797-4EBE-9F58-09F63B1119FC}" type="presOf" srcId="{224E6093-361A-41E1-9A70-0D3FB50629DC}" destId="{8D785157-A887-4D0F-8869-B28FBD15D63A}" srcOrd="0" destOrd="0" presId="urn:microsoft.com/office/officeart/2005/8/layout/chevron2"/>
    <dgm:cxn modelId="{9DDC8E62-3D63-4926-BC7F-20370AF68EAA}" type="presOf" srcId="{6BCAEC45-F90E-49A3-9EED-F1002BEB6474}" destId="{197707E9-92A9-43B9-B7F6-1F5BDC267EAD}" srcOrd="0" destOrd="0" presId="urn:microsoft.com/office/officeart/2005/8/layout/chevron2"/>
    <dgm:cxn modelId="{06F7356D-5E9F-4E07-BE81-A25ED236E117}" srcId="{D3C23F59-38B6-4FA4-A84F-5B27028EE8F8}" destId="{D9A2CA7E-123F-4405-A724-489071007C7C}" srcOrd="0" destOrd="0" parTransId="{6BBAE574-1D8D-4820-8C6A-F07EA48038E0}" sibTransId="{3FFA0045-691C-4F67-AE60-EB4F9ECC7600}"/>
    <dgm:cxn modelId="{2AF85471-CD37-48DE-B656-ABC383E671AE}" srcId="{71DE6041-068E-40D1-91CE-36842DDEF51F}" destId="{9F0527DA-01DD-407B-8E09-6A1E8C42B49D}" srcOrd="0" destOrd="0" parTransId="{07CBFF64-E056-47AD-B2AE-654C46D9AA12}" sibTransId="{8B5FC68E-EA20-407A-8A75-9C1D85EB5CEB}"/>
    <dgm:cxn modelId="{E7C8347E-40EB-4B0A-8DBA-B7530DC79E3D}" type="presParOf" srcId="{89C38737-DDE3-45A4-888D-90492FADAFB2}" destId="{71359332-73B9-4E3D-8DBB-73CE74D5E5DA}" srcOrd="0" destOrd="0" presId="urn:microsoft.com/office/officeart/2005/8/layout/chevron2"/>
    <dgm:cxn modelId="{CC2AD6CC-5B6C-45E8-843B-E0F1DBDBC105}" type="presParOf" srcId="{71359332-73B9-4E3D-8DBB-73CE74D5E5DA}" destId="{6F7A65BA-A3C4-43E0-BF6A-EFE42B8B52F6}" srcOrd="0" destOrd="0" presId="urn:microsoft.com/office/officeart/2005/8/layout/chevron2"/>
    <dgm:cxn modelId="{B6AE93C1-5F22-47B0-97CF-41D848D75014}" type="presParOf" srcId="{71359332-73B9-4E3D-8DBB-73CE74D5E5DA}" destId="{B39983D1-7F87-4FFD-9713-80F50765404C}" srcOrd="1" destOrd="0" presId="urn:microsoft.com/office/officeart/2005/8/layout/chevron2"/>
    <dgm:cxn modelId="{6412D1C5-721D-43BF-BBAC-8DE576EB6240}" type="presParOf" srcId="{89C38737-DDE3-45A4-888D-90492FADAFB2}" destId="{D8CBA484-89FD-452F-BB97-9D038E304735}" srcOrd="1" destOrd="0" presId="urn:microsoft.com/office/officeart/2005/8/layout/chevron2"/>
    <dgm:cxn modelId="{5661DA2A-539A-4393-8C07-F2B3946B8E0A}" type="presParOf" srcId="{89C38737-DDE3-45A4-888D-90492FADAFB2}" destId="{779562D2-B0C0-4A4D-9734-6B21920D0BCE}" srcOrd="2" destOrd="0" presId="urn:microsoft.com/office/officeart/2005/8/layout/chevron2"/>
    <dgm:cxn modelId="{8FD06615-2FF0-4EDA-B6FB-8D89D1633DB2}" type="presParOf" srcId="{779562D2-B0C0-4A4D-9734-6B21920D0BCE}" destId="{190D8E63-A04C-4129-84CD-6A16FE7CAD9C}" srcOrd="0" destOrd="0" presId="urn:microsoft.com/office/officeart/2005/8/layout/chevron2"/>
    <dgm:cxn modelId="{523EC6AB-F659-4B45-A841-854595AD43AB}" type="presParOf" srcId="{779562D2-B0C0-4A4D-9734-6B21920D0BCE}" destId="{E40E34D2-A1D5-4FDE-BE3B-918917008B9C}" srcOrd="1" destOrd="0" presId="urn:microsoft.com/office/officeart/2005/8/layout/chevron2"/>
    <dgm:cxn modelId="{78CEAED5-7569-4A69-B366-B845F166859B}" type="presParOf" srcId="{89C38737-DDE3-45A4-888D-90492FADAFB2}" destId="{956202E4-BBC0-4AD6-9565-D41273F1A441}" srcOrd="3" destOrd="0" presId="urn:microsoft.com/office/officeart/2005/8/layout/chevron2"/>
    <dgm:cxn modelId="{E961AEBF-154E-4B25-99E4-A54BD49C3953}" type="presParOf" srcId="{89C38737-DDE3-45A4-888D-90492FADAFB2}" destId="{8D52CDD6-DF5D-4E39-9365-3682ED8D9A32}" srcOrd="4" destOrd="0" presId="urn:microsoft.com/office/officeart/2005/8/layout/chevron2"/>
    <dgm:cxn modelId="{9CEAEEB5-A8DF-40B8-BD98-05B9F4FB28FF}" type="presParOf" srcId="{8D52CDD6-DF5D-4E39-9365-3682ED8D9A32}" destId="{197707E9-92A9-43B9-B7F6-1F5BDC267EAD}" srcOrd="0" destOrd="0" presId="urn:microsoft.com/office/officeart/2005/8/layout/chevron2"/>
    <dgm:cxn modelId="{853D26B6-FA60-4E5F-934E-E63803EE2326}" type="presParOf" srcId="{8D52CDD6-DF5D-4E39-9365-3682ED8D9A32}" destId="{8D785157-A887-4D0F-8869-B28FBD15D63A}" srcOrd="1" destOrd="0" presId="urn:microsoft.com/office/officeart/2005/8/layout/chevron2"/>
    <dgm:cxn modelId="{4CC768CD-4E1F-42F5-9591-D0C2BD51A339}" type="presParOf" srcId="{89C38737-DDE3-45A4-888D-90492FADAFB2}" destId="{AF8D262D-3188-42B0-9D00-DC4166C65CA6}" srcOrd="5" destOrd="0" presId="urn:microsoft.com/office/officeart/2005/8/layout/chevron2"/>
    <dgm:cxn modelId="{1CAFBB81-AAFA-46E5-A102-CD914BE023DB}" type="presParOf" srcId="{89C38737-DDE3-45A4-888D-90492FADAFB2}" destId="{8E20BF32-9620-45F5-A6B5-C090E5409480}" srcOrd="6" destOrd="0" presId="urn:microsoft.com/office/officeart/2005/8/layout/chevron2"/>
    <dgm:cxn modelId="{52E9CFAD-BDA9-4A06-8D64-C9C5672171C8}" type="presParOf" srcId="{8E20BF32-9620-45F5-A6B5-C090E5409480}" destId="{11A7BEAD-9E04-4C2D-8A50-990AED105A19}" srcOrd="0" destOrd="0" presId="urn:microsoft.com/office/officeart/2005/8/layout/chevron2"/>
    <dgm:cxn modelId="{1E13A4E6-12CC-4465-B225-F3F39C356A77}" type="presParOf" srcId="{8E20BF32-9620-45F5-A6B5-C090E5409480}" destId="{801D0907-E190-4DA3-B63B-D3C2E1197823}" srcOrd="1" destOrd="0" presId="urn:microsoft.com/office/officeart/2005/8/layout/chevron2"/>
    <dgm:cxn modelId="{9AEF2386-FF15-4717-BC58-0CED7229D15A}" type="presParOf" srcId="{89C38737-DDE3-45A4-888D-90492FADAFB2}" destId="{556FFED9-50F7-4726-9AC8-B95C333CDFE1}" srcOrd="7" destOrd="0" presId="urn:microsoft.com/office/officeart/2005/8/layout/chevron2"/>
    <dgm:cxn modelId="{C6BCFDDC-2FB8-4D57-8230-4A559C61DAB4}" type="presParOf" srcId="{89C38737-DDE3-45A4-888D-90492FADAFB2}" destId="{1609D874-BC51-43A3-8802-2026286DE5B8}" srcOrd="8" destOrd="0" presId="urn:microsoft.com/office/officeart/2005/8/layout/chevron2"/>
    <dgm:cxn modelId="{CBD63389-C5CF-403B-B86F-817D7BB503FB}" type="presParOf" srcId="{1609D874-BC51-43A3-8802-2026286DE5B8}" destId="{E36ABB4C-914D-4BEF-AA77-B3F475E3CAE3}" srcOrd="0" destOrd="0" presId="urn:microsoft.com/office/officeart/2005/8/layout/chevron2"/>
    <dgm:cxn modelId="{23DDAAC0-7B5E-475E-9E38-A42AEC52A156}" type="presParOf" srcId="{1609D874-BC51-43A3-8802-2026286DE5B8}" destId="{3CE2BB4B-3A37-4F8D-8DC1-1F89EFBE19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B8654C-BD25-47A1-B0E3-C2DF56349BF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BD6F9D51-4644-4395-93B2-67D94605A953}">
      <dgm:prSet phldrT="[Texte]"/>
      <dgm:spPr/>
      <dgm:t>
        <a:bodyPr/>
        <a:lstStyle/>
        <a:p>
          <a:r>
            <a:rPr lang="fr-FR" dirty="0" smtClean="0"/>
            <a:t>6 </a:t>
          </a:r>
          <a:r>
            <a:rPr lang="fr-FR" dirty="0" err="1" smtClean="0"/>
            <a:t>KETs</a:t>
          </a:r>
          <a:endParaRPr lang="fr-FR" dirty="0"/>
        </a:p>
      </dgm:t>
    </dgm:pt>
    <dgm:pt modelId="{2BDEA3B1-D891-4827-889C-01E9AEDFA185}" type="parTrans" cxnId="{0BB29580-6237-4FA7-A5B3-ED18099F6B8D}">
      <dgm:prSet/>
      <dgm:spPr/>
      <dgm:t>
        <a:bodyPr/>
        <a:lstStyle/>
        <a:p>
          <a:endParaRPr lang="fr-FR"/>
        </a:p>
      </dgm:t>
    </dgm:pt>
    <dgm:pt modelId="{9BCB0493-DB39-46E1-9B9F-CB414850EFAA}" type="sibTrans" cxnId="{0BB29580-6237-4FA7-A5B3-ED18099F6B8D}">
      <dgm:prSet/>
      <dgm:spPr/>
      <dgm:t>
        <a:bodyPr/>
        <a:lstStyle/>
        <a:p>
          <a:endParaRPr lang="fr-FR"/>
        </a:p>
      </dgm:t>
    </dgm:pt>
    <dgm:pt modelId="{36E715BB-B0D3-4B6E-A5A8-959793552DF1}">
      <dgm:prSet phldrT="[Texte]" custT="1"/>
      <dgm:spPr/>
      <dgm:t>
        <a:bodyPr/>
        <a:lstStyle/>
        <a:p>
          <a:r>
            <a:rPr lang="en-US" sz="1100" dirty="0" smtClean="0"/>
            <a:t>Nanotechnology</a:t>
          </a:r>
          <a:endParaRPr lang="fr-FR" sz="1100" dirty="0"/>
        </a:p>
      </dgm:t>
    </dgm:pt>
    <dgm:pt modelId="{F1FA3B61-3140-488B-BBD5-E167174F00C5}" type="parTrans" cxnId="{2D1429FE-682B-42F8-A3DA-182AF3104F93}">
      <dgm:prSet/>
      <dgm:spPr/>
      <dgm:t>
        <a:bodyPr/>
        <a:lstStyle/>
        <a:p>
          <a:endParaRPr lang="fr-FR"/>
        </a:p>
      </dgm:t>
    </dgm:pt>
    <dgm:pt modelId="{57E1EA82-7FBB-4F5B-9BEC-6D2A9527A633}" type="sibTrans" cxnId="{2D1429FE-682B-42F8-A3DA-182AF3104F93}">
      <dgm:prSet/>
      <dgm:spPr/>
      <dgm:t>
        <a:bodyPr/>
        <a:lstStyle/>
        <a:p>
          <a:endParaRPr lang="fr-FR"/>
        </a:p>
      </dgm:t>
    </dgm:pt>
    <dgm:pt modelId="{A2A78431-1ACA-42E4-874F-4FFEE2E0ABA9}">
      <dgm:prSet/>
      <dgm:spPr/>
      <dgm:t>
        <a:bodyPr/>
        <a:lstStyle/>
        <a:p>
          <a:r>
            <a:rPr lang="en-US" dirty="0" smtClean="0"/>
            <a:t>Micro- &amp; </a:t>
          </a:r>
          <a:r>
            <a:rPr lang="en-US" dirty="0" err="1" smtClean="0"/>
            <a:t>Nano</a:t>
          </a:r>
          <a:r>
            <a:rPr lang="en-US" dirty="0" smtClean="0"/>
            <a:t>-electronics</a:t>
          </a:r>
          <a:endParaRPr lang="en-US" dirty="0"/>
        </a:p>
      </dgm:t>
    </dgm:pt>
    <dgm:pt modelId="{835A609E-EE5F-4804-A62A-3F172350F8A0}" type="parTrans" cxnId="{8B0CD1C5-DE9C-4B7B-89B2-49B0D1444417}">
      <dgm:prSet/>
      <dgm:spPr/>
      <dgm:t>
        <a:bodyPr/>
        <a:lstStyle/>
        <a:p>
          <a:endParaRPr lang="fr-FR"/>
        </a:p>
      </dgm:t>
    </dgm:pt>
    <dgm:pt modelId="{687457EA-D30C-41F6-9876-AEF9075BCF26}" type="sibTrans" cxnId="{8B0CD1C5-DE9C-4B7B-89B2-49B0D1444417}">
      <dgm:prSet/>
      <dgm:spPr/>
      <dgm:t>
        <a:bodyPr/>
        <a:lstStyle/>
        <a:p>
          <a:endParaRPr lang="fr-FR"/>
        </a:p>
      </dgm:t>
    </dgm:pt>
    <dgm:pt modelId="{BC8056DD-CB4D-421A-ADC3-2349AAEF80FE}">
      <dgm:prSet/>
      <dgm:spPr/>
      <dgm:t>
        <a:bodyPr/>
        <a:lstStyle/>
        <a:p>
          <a:r>
            <a:rPr lang="en-US" smtClean="0"/>
            <a:t>Photonics</a:t>
          </a:r>
          <a:endParaRPr lang="en-US" dirty="0"/>
        </a:p>
      </dgm:t>
    </dgm:pt>
    <dgm:pt modelId="{664A8B52-DEC2-4527-8D5E-D0953198E89C}" type="parTrans" cxnId="{8D8E5C5B-4968-402F-8D29-631C75917504}">
      <dgm:prSet/>
      <dgm:spPr/>
      <dgm:t>
        <a:bodyPr/>
        <a:lstStyle/>
        <a:p>
          <a:endParaRPr lang="fr-FR"/>
        </a:p>
      </dgm:t>
    </dgm:pt>
    <dgm:pt modelId="{AC5EEF24-B1A8-4453-A7E9-508894471911}" type="sibTrans" cxnId="{8D8E5C5B-4968-402F-8D29-631C75917504}">
      <dgm:prSet/>
      <dgm:spPr/>
      <dgm:t>
        <a:bodyPr/>
        <a:lstStyle/>
        <a:p>
          <a:endParaRPr lang="fr-FR"/>
        </a:p>
      </dgm:t>
    </dgm:pt>
    <dgm:pt modelId="{871DE43D-5567-43FF-8C10-E07C371DB5AB}">
      <dgm:prSet/>
      <dgm:spPr/>
      <dgm:t>
        <a:bodyPr/>
        <a:lstStyle/>
        <a:p>
          <a:r>
            <a:rPr lang="en-US" smtClean="0"/>
            <a:t>Advanced Materials</a:t>
          </a:r>
          <a:endParaRPr lang="en-US" dirty="0"/>
        </a:p>
      </dgm:t>
    </dgm:pt>
    <dgm:pt modelId="{CF3CC81D-BBCC-4D02-88D4-2431D5E913CE}" type="parTrans" cxnId="{5C6E33ED-2937-4AF6-B677-01E2578AB688}">
      <dgm:prSet/>
      <dgm:spPr/>
      <dgm:t>
        <a:bodyPr/>
        <a:lstStyle/>
        <a:p>
          <a:endParaRPr lang="fr-FR"/>
        </a:p>
      </dgm:t>
    </dgm:pt>
    <dgm:pt modelId="{2BCAEE3E-AC04-4D3E-A50F-79D96F5ADA14}" type="sibTrans" cxnId="{5C6E33ED-2937-4AF6-B677-01E2578AB688}">
      <dgm:prSet/>
      <dgm:spPr/>
      <dgm:t>
        <a:bodyPr/>
        <a:lstStyle/>
        <a:p>
          <a:endParaRPr lang="fr-FR"/>
        </a:p>
      </dgm:t>
    </dgm:pt>
    <dgm:pt modelId="{75BCFA2F-736E-4F39-BFA7-56F2F36B9CE6}">
      <dgm:prSet/>
      <dgm:spPr/>
      <dgm:t>
        <a:bodyPr/>
        <a:lstStyle/>
        <a:p>
          <a:r>
            <a:rPr lang="en-US" smtClean="0"/>
            <a:t>Industrial Biotechnology</a:t>
          </a:r>
          <a:endParaRPr lang="en-US" dirty="0"/>
        </a:p>
      </dgm:t>
    </dgm:pt>
    <dgm:pt modelId="{2CE2AD02-1133-4725-A967-5A560348EA2C}" type="parTrans" cxnId="{FC4BB74F-9B7A-4A03-B490-6139DA3205F3}">
      <dgm:prSet/>
      <dgm:spPr/>
      <dgm:t>
        <a:bodyPr/>
        <a:lstStyle/>
        <a:p>
          <a:endParaRPr lang="fr-FR"/>
        </a:p>
      </dgm:t>
    </dgm:pt>
    <dgm:pt modelId="{993154D7-795A-4F13-9ED1-9C8E5ED1BC49}" type="sibTrans" cxnId="{FC4BB74F-9B7A-4A03-B490-6139DA3205F3}">
      <dgm:prSet/>
      <dgm:spPr/>
      <dgm:t>
        <a:bodyPr/>
        <a:lstStyle/>
        <a:p>
          <a:endParaRPr lang="fr-FR"/>
        </a:p>
      </dgm:t>
    </dgm:pt>
    <dgm:pt modelId="{1E15BB44-AEB4-4B2B-AECC-D2BE58BB6A64}">
      <dgm:prSet custT="1"/>
      <dgm:spPr/>
      <dgm:t>
        <a:bodyPr/>
        <a:lstStyle/>
        <a:p>
          <a:r>
            <a:rPr lang="en-US" sz="1100" dirty="0" smtClean="0"/>
            <a:t>Advanced Manufacturing Systems</a:t>
          </a:r>
        </a:p>
      </dgm:t>
    </dgm:pt>
    <dgm:pt modelId="{ADD6C021-0F8E-4F77-9B9F-819E4C8CD5F2}" type="parTrans" cxnId="{0E6C6BB8-701F-41A6-9E79-ABF6C13841AB}">
      <dgm:prSet/>
      <dgm:spPr/>
      <dgm:t>
        <a:bodyPr/>
        <a:lstStyle/>
        <a:p>
          <a:endParaRPr lang="fr-FR"/>
        </a:p>
      </dgm:t>
    </dgm:pt>
    <dgm:pt modelId="{974DA5C4-22E8-48A3-8CD8-4B87E9E881B8}" type="sibTrans" cxnId="{0E6C6BB8-701F-41A6-9E79-ABF6C13841AB}">
      <dgm:prSet/>
      <dgm:spPr/>
      <dgm:t>
        <a:bodyPr/>
        <a:lstStyle/>
        <a:p>
          <a:endParaRPr lang="fr-FR"/>
        </a:p>
      </dgm:t>
    </dgm:pt>
    <dgm:pt modelId="{B4DE8BF2-0C8A-4E87-972D-95EB8BBC0D61}" type="pres">
      <dgm:prSet presAssocID="{0CB8654C-BD25-47A1-B0E3-C2DF56349BF8}" presName="Name0" presStyleCnt="0">
        <dgm:presLayoutVars>
          <dgm:chMax val="1"/>
          <dgm:dir/>
          <dgm:animLvl val="ctr"/>
          <dgm:resizeHandles val="exact"/>
        </dgm:presLayoutVars>
      </dgm:prSet>
      <dgm:spPr/>
      <dgm:t>
        <a:bodyPr/>
        <a:lstStyle/>
        <a:p>
          <a:endParaRPr lang="fr-FR"/>
        </a:p>
      </dgm:t>
    </dgm:pt>
    <dgm:pt modelId="{1160DDBD-3A02-419A-802F-92EDE48D63FC}" type="pres">
      <dgm:prSet presAssocID="{BD6F9D51-4644-4395-93B2-67D94605A953}" presName="centerShape" presStyleLbl="node0" presStyleIdx="0" presStyleCnt="1"/>
      <dgm:spPr/>
      <dgm:t>
        <a:bodyPr/>
        <a:lstStyle/>
        <a:p>
          <a:endParaRPr lang="fr-FR"/>
        </a:p>
      </dgm:t>
    </dgm:pt>
    <dgm:pt modelId="{2F2311D6-009E-42BC-BD46-47ABD9267089}" type="pres">
      <dgm:prSet presAssocID="{36E715BB-B0D3-4B6E-A5A8-959793552DF1}" presName="node" presStyleLbl="node1" presStyleIdx="0" presStyleCnt="6" custScaleX="147786">
        <dgm:presLayoutVars>
          <dgm:bulletEnabled val="1"/>
        </dgm:presLayoutVars>
      </dgm:prSet>
      <dgm:spPr/>
      <dgm:t>
        <a:bodyPr/>
        <a:lstStyle/>
        <a:p>
          <a:endParaRPr lang="fr-FR"/>
        </a:p>
      </dgm:t>
    </dgm:pt>
    <dgm:pt modelId="{C7B090EB-C884-4333-BE90-319EFC5C213A}" type="pres">
      <dgm:prSet presAssocID="{36E715BB-B0D3-4B6E-A5A8-959793552DF1}" presName="dummy" presStyleCnt="0"/>
      <dgm:spPr/>
    </dgm:pt>
    <dgm:pt modelId="{A8ED7E1D-548C-4404-B14D-B616749AB6F7}" type="pres">
      <dgm:prSet presAssocID="{57E1EA82-7FBB-4F5B-9BEC-6D2A9527A633}" presName="sibTrans" presStyleLbl="sibTrans2D1" presStyleIdx="0" presStyleCnt="6"/>
      <dgm:spPr/>
      <dgm:t>
        <a:bodyPr/>
        <a:lstStyle/>
        <a:p>
          <a:endParaRPr lang="fr-FR"/>
        </a:p>
      </dgm:t>
    </dgm:pt>
    <dgm:pt modelId="{EE8A6647-8522-41C9-BFCE-524B7A8D5020}" type="pres">
      <dgm:prSet presAssocID="{A2A78431-1ACA-42E4-874F-4FFEE2E0ABA9}" presName="node" presStyleLbl="node1" presStyleIdx="1" presStyleCnt="6" custScaleX="124664">
        <dgm:presLayoutVars>
          <dgm:bulletEnabled val="1"/>
        </dgm:presLayoutVars>
      </dgm:prSet>
      <dgm:spPr/>
      <dgm:t>
        <a:bodyPr/>
        <a:lstStyle/>
        <a:p>
          <a:endParaRPr lang="fr-FR"/>
        </a:p>
      </dgm:t>
    </dgm:pt>
    <dgm:pt modelId="{CC12C96A-FD4E-4331-BB86-167AB8A6D91B}" type="pres">
      <dgm:prSet presAssocID="{A2A78431-1ACA-42E4-874F-4FFEE2E0ABA9}" presName="dummy" presStyleCnt="0"/>
      <dgm:spPr/>
    </dgm:pt>
    <dgm:pt modelId="{E68A651D-9EB7-4289-8A00-9BE78A4F5808}" type="pres">
      <dgm:prSet presAssocID="{687457EA-D30C-41F6-9876-AEF9075BCF26}" presName="sibTrans" presStyleLbl="sibTrans2D1" presStyleIdx="1" presStyleCnt="6"/>
      <dgm:spPr/>
      <dgm:t>
        <a:bodyPr/>
        <a:lstStyle/>
        <a:p>
          <a:endParaRPr lang="fr-FR"/>
        </a:p>
      </dgm:t>
    </dgm:pt>
    <dgm:pt modelId="{DE88F666-03B2-4F05-A8D6-E213DD851AB4}" type="pres">
      <dgm:prSet presAssocID="{BC8056DD-CB4D-421A-ADC3-2349AAEF80FE}" presName="node" presStyleLbl="node1" presStyleIdx="2" presStyleCnt="6" custScaleX="122566">
        <dgm:presLayoutVars>
          <dgm:bulletEnabled val="1"/>
        </dgm:presLayoutVars>
      </dgm:prSet>
      <dgm:spPr/>
      <dgm:t>
        <a:bodyPr/>
        <a:lstStyle/>
        <a:p>
          <a:endParaRPr lang="fr-FR"/>
        </a:p>
      </dgm:t>
    </dgm:pt>
    <dgm:pt modelId="{AAFCC9C3-F675-4859-B5A1-6F3A52AF5C9D}" type="pres">
      <dgm:prSet presAssocID="{BC8056DD-CB4D-421A-ADC3-2349AAEF80FE}" presName="dummy" presStyleCnt="0"/>
      <dgm:spPr/>
    </dgm:pt>
    <dgm:pt modelId="{79B997F1-2AE8-47EA-A602-B967F4130DD9}" type="pres">
      <dgm:prSet presAssocID="{AC5EEF24-B1A8-4453-A7E9-508894471911}" presName="sibTrans" presStyleLbl="sibTrans2D1" presStyleIdx="2" presStyleCnt="6"/>
      <dgm:spPr/>
      <dgm:t>
        <a:bodyPr/>
        <a:lstStyle/>
        <a:p>
          <a:endParaRPr lang="fr-FR"/>
        </a:p>
      </dgm:t>
    </dgm:pt>
    <dgm:pt modelId="{C323D51D-3B55-4C89-91A7-804BF5A68FFF}" type="pres">
      <dgm:prSet presAssocID="{871DE43D-5567-43FF-8C10-E07C371DB5AB}" presName="node" presStyleLbl="node1" presStyleIdx="3" presStyleCnt="6" custScaleX="107001">
        <dgm:presLayoutVars>
          <dgm:bulletEnabled val="1"/>
        </dgm:presLayoutVars>
      </dgm:prSet>
      <dgm:spPr/>
      <dgm:t>
        <a:bodyPr/>
        <a:lstStyle/>
        <a:p>
          <a:endParaRPr lang="fr-FR"/>
        </a:p>
      </dgm:t>
    </dgm:pt>
    <dgm:pt modelId="{0BADD8F6-946D-4A77-AB61-FB4DC782EC0D}" type="pres">
      <dgm:prSet presAssocID="{871DE43D-5567-43FF-8C10-E07C371DB5AB}" presName="dummy" presStyleCnt="0"/>
      <dgm:spPr/>
    </dgm:pt>
    <dgm:pt modelId="{724DC5D8-457C-45A8-AFDC-054BCB810177}" type="pres">
      <dgm:prSet presAssocID="{2BCAEE3E-AC04-4D3E-A50F-79D96F5ADA14}" presName="sibTrans" presStyleLbl="sibTrans2D1" presStyleIdx="3" presStyleCnt="6"/>
      <dgm:spPr/>
      <dgm:t>
        <a:bodyPr/>
        <a:lstStyle/>
        <a:p>
          <a:endParaRPr lang="fr-FR"/>
        </a:p>
      </dgm:t>
    </dgm:pt>
    <dgm:pt modelId="{1645F49D-8CA8-4BEF-A5F7-BC530A8CFBB4}" type="pres">
      <dgm:prSet presAssocID="{75BCFA2F-736E-4F39-BFA7-56F2F36B9CE6}" presName="node" presStyleLbl="node1" presStyleIdx="4" presStyleCnt="6" custScaleX="121479">
        <dgm:presLayoutVars>
          <dgm:bulletEnabled val="1"/>
        </dgm:presLayoutVars>
      </dgm:prSet>
      <dgm:spPr/>
      <dgm:t>
        <a:bodyPr/>
        <a:lstStyle/>
        <a:p>
          <a:endParaRPr lang="fr-FR"/>
        </a:p>
      </dgm:t>
    </dgm:pt>
    <dgm:pt modelId="{751F4CF5-8FC8-4256-815D-3A780B16614C}" type="pres">
      <dgm:prSet presAssocID="{75BCFA2F-736E-4F39-BFA7-56F2F36B9CE6}" presName="dummy" presStyleCnt="0"/>
      <dgm:spPr/>
    </dgm:pt>
    <dgm:pt modelId="{F24E5D4D-E354-46F3-AF75-44B4526E220F}" type="pres">
      <dgm:prSet presAssocID="{993154D7-795A-4F13-9ED1-9C8E5ED1BC49}" presName="sibTrans" presStyleLbl="sibTrans2D1" presStyleIdx="4" presStyleCnt="6"/>
      <dgm:spPr/>
      <dgm:t>
        <a:bodyPr/>
        <a:lstStyle/>
        <a:p>
          <a:endParaRPr lang="fr-FR"/>
        </a:p>
      </dgm:t>
    </dgm:pt>
    <dgm:pt modelId="{0D4FE48B-9F1F-483D-8F3C-DDEF19B020E4}" type="pres">
      <dgm:prSet presAssocID="{1E15BB44-AEB4-4B2B-AECC-D2BE58BB6A64}" presName="node" presStyleLbl="node1" presStyleIdx="5" presStyleCnt="6" custScaleX="132220">
        <dgm:presLayoutVars>
          <dgm:bulletEnabled val="1"/>
        </dgm:presLayoutVars>
      </dgm:prSet>
      <dgm:spPr/>
      <dgm:t>
        <a:bodyPr/>
        <a:lstStyle/>
        <a:p>
          <a:endParaRPr lang="fr-FR"/>
        </a:p>
      </dgm:t>
    </dgm:pt>
    <dgm:pt modelId="{957EB497-C27C-42AA-BF43-D9E7F1135100}" type="pres">
      <dgm:prSet presAssocID="{1E15BB44-AEB4-4B2B-AECC-D2BE58BB6A64}" presName="dummy" presStyleCnt="0"/>
      <dgm:spPr/>
    </dgm:pt>
    <dgm:pt modelId="{AF6C17B6-51FC-4BBF-BD7C-DA069AEB50C2}" type="pres">
      <dgm:prSet presAssocID="{974DA5C4-22E8-48A3-8CD8-4B87E9E881B8}" presName="sibTrans" presStyleLbl="sibTrans2D1" presStyleIdx="5" presStyleCnt="6"/>
      <dgm:spPr/>
      <dgm:t>
        <a:bodyPr/>
        <a:lstStyle/>
        <a:p>
          <a:endParaRPr lang="fr-FR"/>
        </a:p>
      </dgm:t>
    </dgm:pt>
  </dgm:ptLst>
  <dgm:cxnLst>
    <dgm:cxn modelId="{8B0CD1C5-DE9C-4B7B-89B2-49B0D1444417}" srcId="{BD6F9D51-4644-4395-93B2-67D94605A953}" destId="{A2A78431-1ACA-42E4-874F-4FFEE2E0ABA9}" srcOrd="1" destOrd="0" parTransId="{835A609E-EE5F-4804-A62A-3F172350F8A0}" sibTransId="{687457EA-D30C-41F6-9876-AEF9075BCF26}"/>
    <dgm:cxn modelId="{5C6E33ED-2937-4AF6-B677-01E2578AB688}" srcId="{BD6F9D51-4644-4395-93B2-67D94605A953}" destId="{871DE43D-5567-43FF-8C10-E07C371DB5AB}" srcOrd="3" destOrd="0" parTransId="{CF3CC81D-BBCC-4D02-88D4-2431D5E913CE}" sibTransId="{2BCAEE3E-AC04-4D3E-A50F-79D96F5ADA14}"/>
    <dgm:cxn modelId="{781F4782-D98A-449D-A039-1EE175C5C45B}" type="presOf" srcId="{2BCAEE3E-AC04-4D3E-A50F-79D96F5ADA14}" destId="{724DC5D8-457C-45A8-AFDC-054BCB810177}" srcOrd="0" destOrd="0" presId="urn:microsoft.com/office/officeart/2005/8/layout/radial6"/>
    <dgm:cxn modelId="{063282FD-A080-4C63-BD7F-F669553FD99B}" type="presOf" srcId="{AC5EEF24-B1A8-4453-A7E9-508894471911}" destId="{79B997F1-2AE8-47EA-A602-B967F4130DD9}" srcOrd="0" destOrd="0" presId="urn:microsoft.com/office/officeart/2005/8/layout/radial6"/>
    <dgm:cxn modelId="{FC4BB74F-9B7A-4A03-B490-6139DA3205F3}" srcId="{BD6F9D51-4644-4395-93B2-67D94605A953}" destId="{75BCFA2F-736E-4F39-BFA7-56F2F36B9CE6}" srcOrd="4" destOrd="0" parTransId="{2CE2AD02-1133-4725-A967-5A560348EA2C}" sibTransId="{993154D7-795A-4F13-9ED1-9C8E5ED1BC49}"/>
    <dgm:cxn modelId="{A699DB63-3582-4323-ACDA-E054FE6B5A31}" type="presOf" srcId="{57E1EA82-7FBB-4F5B-9BEC-6D2A9527A633}" destId="{A8ED7E1D-548C-4404-B14D-B616749AB6F7}" srcOrd="0" destOrd="0" presId="urn:microsoft.com/office/officeart/2005/8/layout/radial6"/>
    <dgm:cxn modelId="{2D1429FE-682B-42F8-A3DA-182AF3104F93}" srcId="{BD6F9D51-4644-4395-93B2-67D94605A953}" destId="{36E715BB-B0D3-4B6E-A5A8-959793552DF1}" srcOrd="0" destOrd="0" parTransId="{F1FA3B61-3140-488B-BBD5-E167174F00C5}" sibTransId="{57E1EA82-7FBB-4F5B-9BEC-6D2A9527A633}"/>
    <dgm:cxn modelId="{5D871F76-472C-4420-8C41-865A5C281EB2}" type="presOf" srcId="{993154D7-795A-4F13-9ED1-9C8E5ED1BC49}" destId="{F24E5D4D-E354-46F3-AF75-44B4526E220F}" srcOrd="0" destOrd="0" presId="urn:microsoft.com/office/officeart/2005/8/layout/radial6"/>
    <dgm:cxn modelId="{0BB29580-6237-4FA7-A5B3-ED18099F6B8D}" srcId="{0CB8654C-BD25-47A1-B0E3-C2DF56349BF8}" destId="{BD6F9D51-4644-4395-93B2-67D94605A953}" srcOrd="0" destOrd="0" parTransId="{2BDEA3B1-D891-4827-889C-01E9AEDFA185}" sibTransId="{9BCB0493-DB39-46E1-9B9F-CB414850EFAA}"/>
    <dgm:cxn modelId="{48360055-FB98-40C9-A342-2F7E7EA19A8A}" type="presOf" srcId="{75BCFA2F-736E-4F39-BFA7-56F2F36B9CE6}" destId="{1645F49D-8CA8-4BEF-A5F7-BC530A8CFBB4}" srcOrd="0" destOrd="0" presId="urn:microsoft.com/office/officeart/2005/8/layout/radial6"/>
    <dgm:cxn modelId="{333A778D-E1B0-4BB9-9E48-CF2AE17A0161}" type="presOf" srcId="{687457EA-D30C-41F6-9876-AEF9075BCF26}" destId="{E68A651D-9EB7-4289-8A00-9BE78A4F5808}" srcOrd="0" destOrd="0" presId="urn:microsoft.com/office/officeart/2005/8/layout/radial6"/>
    <dgm:cxn modelId="{96D6DC53-5C1D-4572-ACEB-B6633CC6F766}" type="presOf" srcId="{0CB8654C-BD25-47A1-B0E3-C2DF56349BF8}" destId="{B4DE8BF2-0C8A-4E87-972D-95EB8BBC0D61}" srcOrd="0" destOrd="0" presId="urn:microsoft.com/office/officeart/2005/8/layout/radial6"/>
    <dgm:cxn modelId="{266C9C81-2F48-4EC6-AADA-E1707B7C4570}" type="presOf" srcId="{36E715BB-B0D3-4B6E-A5A8-959793552DF1}" destId="{2F2311D6-009E-42BC-BD46-47ABD9267089}" srcOrd="0" destOrd="0" presId="urn:microsoft.com/office/officeart/2005/8/layout/radial6"/>
    <dgm:cxn modelId="{0E6C6BB8-701F-41A6-9E79-ABF6C13841AB}" srcId="{BD6F9D51-4644-4395-93B2-67D94605A953}" destId="{1E15BB44-AEB4-4B2B-AECC-D2BE58BB6A64}" srcOrd="5" destOrd="0" parTransId="{ADD6C021-0F8E-4F77-9B9F-819E4C8CD5F2}" sibTransId="{974DA5C4-22E8-48A3-8CD8-4B87E9E881B8}"/>
    <dgm:cxn modelId="{E261C784-EE66-4D16-BDD8-C61AA69B1B96}" type="presOf" srcId="{974DA5C4-22E8-48A3-8CD8-4B87E9E881B8}" destId="{AF6C17B6-51FC-4BBF-BD7C-DA069AEB50C2}" srcOrd="0" destOrd="0" presId="urn:microsoft.com/office/officeart/2005/8/layout/radial6"/>
    <dgm:cxn modelId="{B4C1AD10-025E-4A52-ABF5-4F6903116337}" type="presOf" srcId="{BC8056DD-CB4D-421A-ADC3-2349AAEF80FE}" destId="{DE88F666-03B2-4F05-A8D6-E213DD851AB4}" srcOrd="0" destOrd="0" presId="urn:microsoft.com/office/officeart/2005/8/layout/radial6"/>
    <dgm:cxn modelId="{8D8E5C5B-4968-402F-8D29-631C75917504}" srcId="{BD6F9D51-4644-4395-93B2-67D94605A953}" destId="{BC8056DD-CB4D-421A-ADC3-2349AAEF80FE}" srcOrd="2" destOrd="0" parTransId="{664A8B52-DEC2-4527-8D5E-D0953198E89C}" sibTransId="{AC5EEF24-B1A8-4453-A7E9-508894471911}"/>
    <dgm:cxn modelId="{4D255A7D-F86B-4614-8F3F-D4A6D0FFEE15}" type="presOf" srcId="{871DE43D-5567-43FF-8C10-E07C371DB5AB}" destId="{C323D51D-3B55-4C89-91A7-804BF5A68FFF}" srcOrd="0" destOrd="0" presId="urn:microsoft.com/office/officeart/2005/8/layout/radial6"/>
    <dgm:cxn modelId="{F37108D4-7A8A-46FA-BA96-C4E0E03BB2BD}" type="presOf" srcId="{1E15BB44-AEB4-4B2B-AECC-D2BE58BB6A64}" destId="{0D4FE48B-9F1F-483D-8F3C-DDEF19B020E4}" srcOrd="0" destOrd="0" presId="urn:microsoft.com/office/officeart/2005/8/layout/radial6"/>
    <dgm:cxn modelId="{C70AC964-EA72-49E1-8ABA-2F4FB4F19C30}" type="presOf" srcId="{BD6F9D51-4644-4395-93B2-67D94605A953}" destId="{1160DDBD-3A02-419A-802F-92EDE48D63FC}" srcOrd="0" destOrd="0" presId="urn:microsoft.com/office/officeart/2005/8/layout/radial6"/>
    <dgm:cxn modelId="{49824925-7CC9-4BD5-BAB9-F4F651D49A26}" type="presOf" srcId="{A2A78431-1ACA-42E4-874F-4FFEE2E0ABA9}" destId="{EE8A6647-8522-41C9-BFCE-524B7A8D5020}" srcOrd="0" destOrd="0" presId="urn:microsoft.com/office/officeart/2005/8/layout/radial6"/>
    <dgm:cxn modelId="{AF697EA9-7E8B-4A6A-AD94-C3172CBA9AE9}" type="presParOf" srcId="{B4DE8BF2-0C8A-4E87-972D-95EB8BBC0D61}" destId="{1160DDBD-3A02-419A-802F-92EDE48D63FC}" srcOrd="0" destOrd="0" presId="urn:microsoft.com/office/officeart/2005/8/layout/radial6"/>
    <dgm:cxn modelId="{2AF73E3C-065D-45E3-BF54-CD004B834B46}" type="presParOf" srcId="{B4DE8BF2-0C8A-4E87-972D-95EB8BBC0D61}" destId="{2F2311D6-009E-42BC-BD46-47ABD9267089}" srcOrd="1" destOrd="0" presId="urn:microsoft.com/office/officeart/2005/8/layout/radial6"/>
    <dgm:cxn modelId="{74F88EEB-1328-407E-9D29-D24F410F88B5}" type="presParOf" srcId="{B4DE8BF2-0C8A-4E87-972D-95EB8BBC0D61}" destId="{C7B090EB-C884-4333-BE90-319EFC5C213A}" srcOrd="2" destOrd="0" presId="urn:microsoft.com/office/officeart/2005/8/layout/radial6"/>
    <dgm:cxn modelId="{35636A33-E212-4731-BA44-7DF504B1ABBD}" type="presParOf" srcId="{B4DE8BF2-0C8A-4E87-972D-95EB8BBC0D61}" destId="{A8ED7E1D-548C-4404-B14D-B616749AB6F7}" srcOrd="3" destOrd="0" presId="urn:microsoft.com/office/officeart/2005/8/layout/radial6"/>
    <dgm:cxn modelId="{B06106A5-6E00-4D8C-B345-AE50E6936D14}" type="presParOf" srcId="{B4DE8BF2-0C8A-4E87-972D-95EB8BBC0D61}" destId="{EE8A6647-8522-41C9-BFCE-524B7A8D5020}" srcOrd="4" destOrd="0" presId="urn:microsoft.com/office/officeart/2005/8/layout/radial6"/>
    <dgm:cxn modelId="{01E8A478-4A6E-4B64-A076-D9F67E125A97}" type="presParOf" srcId="{B4DE8BF2-0C8A-4E87-972D-95EB8BBC0D61}" destId="{CC12C96A-FD4E-4331-BB86-167AB8A6D91B}" srcOrd="5" destOrd="0" presId="urn:microsoft.com/office/officeart/2005/8/layout/radial6"/>
    <dgm:cxn modelId="{2F46FBFB-7280-4590-A454-5DD8A4AD3590}" type="presParOf" srcId="{B4DE8BF2-0C8A-4E87-972D-95EB8BBC0D61}" destId="{E68A651D-9EB7-4289-8A00-9BE78A4F5808}" srcOrd="6" destOrd="0" presId="urn:microsoft.com/office/officeart/2005/8/layout/radial6"/>
    <dgm:cxn modelId="{F96FB408-E674-46BD-8A09-8CF9C9CF178F}" type="presParOf" srcId="{B4DE8BF2-0C8A-4E87-972D-95EB8BBC0D61}" destId="{DE88F666-03B2-4F05-A8D6-E213DD851AB4}" srcOrd="7" destOrd="0" presId="urn:microsoft.com/office/officeart/2005/8/layout/radial6"/>
    <dgm:cxn modelId="{40B411AB-EABB-4781-821E-02810EEFBCBE}" type="presParOf" srcId="{B4DE8BF2-0C8A-4E87-972D-95EB8BBC0D61}" destId="{AAFCC9C3-F675-4859-B5A1-6F3A52AF5C9D}" srcOrd="8" destOrd="0" presId="urn:microsoft.com/office/officeart/2005/8/layout/radial6"/>
    <dgm:cxn modelId="{4E162C71-8D84-4118-8E27-8C217AC44696}" type="presParOf" srcId="{B4DE8BF2-0C8A-4E87-972D-95EB8BBC0D61}" destId="{79B997F1-2AE8-47EA-A602-B967F4130DD9}" srcOrd="9" destOrd="0" presId="urn:microsoft.com/office/officeart/2005/8/layout/radial6"/>
    <dgm:cxn modelId="{EA293945-C836-43B0-9140-A5A03EBDC546}" type="presParOf" srcId="{B4DE8BF2-0C8A-4E87-972D-95EB8BBC0D61}" destId="{C323D51D-3B55-4C89-91A7-804BF5A68FFF}" srcOrd="10" destOrd="0" presId="urn:microsoft.com/office/officeart/2005/8/layout/radial6"/>
    <dgm:cxn modelId="{72B6D7EE-8CEE-4A7F-9017-07CF94A7F447}" type="presParOf" srcId="{B4DE8BF2-0C8A-4E87-972D-95EB8BBC0D61}" destId="{0BADD8F6-946D-4A77-AB61-FB4DC782EC0D}" srcOrd="11" destOrd="0" presId="urn:microsoft.com/office/officeart/2005/8/layout/radial6"/>
    <dgm:cxn modelId="{DD078B34-D1BF-457B-954C-FC0D319F4A9E}" type="presParOf" srcId="{B4DE8BF2-0C8A-4E87-972D-95EB8BBC0D61}" destId="{724DC5D8-457C-45A8-AFDC-054BCB810177}" srcOrd="12" destOrd="0" presId="urn:microsoft.com/office/officeart/2005/8/layout/radial6"/>
    <dgm:cxn modelId="{0B2CA0A5-AA1D-415C-A90D-429EAB36DAC1}" type="presParOf" srcId="{B4DE8BF2-0C8A-4E87-972D-95EB8BBC0D61}" destId="{1645F49D-8CA8-4BEF-A5F7-BC530A8CFBB4}" srcOrd="13" destOrd="0" presId="urn:microsoft.com/office/officeart/2005/8/layout/radial6"/>
    <dgm:cxn modelId="{CDCE379F-2CAE-43C4-A09B-D0845E97894B}" type="presParOf" srcId="{B4DE8BF2-0C8A-4E87-972D-95EB8BBC0D61}" destId="{751F4CF5-8FC8-4256-815D-3A780B16614C}" srcOrd="14" destOrd="0" presId="urn:microsoft.com/office/officeart/2005/8/layout/radial6"/>
    <dgm:cxn modelId="{C5765519-2DCD-4139-BB97-E7E6A53105B3}" type="presParOf" srcId="{B4DE8BF2-0C8A-4E87-972D-95EB8BBC0D61}" destId="{F24E5D4D-E354-46F3-AF75-44B4526E220F}" srcOrd="15" destOrd="0" presId="urn:microsoft.com/office/officeart/2005/8/layout/radial6"/>
    <dgm:cxn modelId="{7077EA90-A166-4A22-AE38-2FDE852CB35D}" type="presParOf" srcId="{B4DE8BF2-0C8A-4E87-972D-95EB8BBC0D61}" destId="{0D4FE48B-9F1F-483D-8F3C-DDEF19B020E4}" srcOrd="16" destOrd="0" presId="urn:microsoft.com/office/officeart/2005/8/layout/radial6"/>
    <dgm:cxn modelId="{592EDA59-9F3C-4DD2-B61B-D0B7021C5821}" type="presParOf" srcId="{B4DE8BF2-0C8A-4E87-972D-95EB8BBC0D61}" destId="{957EB497-C27C-42AA-BF43-D9E7F1135100}" srcOrd="17" destOrd="0" presId="urn:microsoft.com/office/officeart/2005/8/layout/radial6"/>
    <dgm:cxn modelId="{10F6DFB8-394B-4A2D-898C-48A8C40DD146}" type="presParOf" srcId="{B4DE8BF2-0C8A-4E87-972D-95EB8BBC0D61}" destId="{AF6C17B6-51FC-4BBF-BD7C-DA069AEB50C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161CB-8A22-4618-B63B-ACCA930DF732}" type="doc">
      <dgm:prSet loTypeId="urn:microsoft.com/office/officeart/2005/8/layout/hProcess9" loCatId="process" qsTypeId="urn:microsoft.com/office/officeart/2005/8/quickstyle/simple1" qsCatId="simple" csTypeId="urn:microsoft.com/office/officeart/2005/8/colors/accent1_2" csCatId="accent1" phldr="1"/>
      <dgm:spPr/>
    </dgm:pt>
    <dgm:pt modelId="{50B50927-25A6-48FD-8B44-5C28FC4B5698}">
      <dgm:prSet phldrT="[Texte]" custT="1"/>
      <dgm:spPr/>
      <dgm:t>
        <a:bodyPr/>
        <a:lstStyle/>
        <a:p>
          <a:r>
            <a:rPr lang="fr-FR" sz="1300" b="1" dirty="0" smtClean="0"/>
            <a:t>Communication </a:t>
          </a:r>
        </a:p>
        <a:p>
          <a:r>
            <a:rPr lang="fr-FR" sz="1300" b="1" dirty="0" smtClean="0"/>
            <a:t>COM (2009) 512/3</a:t>
          </a:r>
        </a:p>
        <a:p>
          <a:r>
            <a:rPr lang="en-US" sz="1000" dirty="0" smtClean="0"/>
            <a:t>"Preparing for our future: Developing a common strategy for KETs</a:t>
          </a:r>
          <a:endParaRPr lang="fr-FR" sz="1000" dirty="0" smtClean="0"/>
        </a:p>
        <a:p>
          <a:r>
            <a:rPr lang="fr-FR" sz="1000" dirty="0" smtClean="0"/>
            <a:t>in the EU"</a:t>
          </a:r>
          <a:endParaRPr lang="fr-FR" sz="1000" dirty="0"/>
        </a:p>
      </dgm:t>
    </dgm:pt>
    <dgm:pt modelId="{1941C989-1FBE-42D0-AAAA-AEA5D4572363}" type="parTrans" cxnId="{96CAA16E-F4B3-4600-A759-3B9EE15AD0BF}">
      <dgm:prSet/>
      <dgm:spPr/>
      <dgm:t>
        <a:bodyPr/>
        <a:lstStyle/>
        <a:p>
          <a:endParaRPr lang="fr-FR"/>
        </a:p>
      </dgm:t>
    </dgm:pt>
    <dgm:pt modelId="{D12ED286-F360-466F-BE5D-6CBD44D08308}" type="sibTrans" cxnId="{96CAA16E-F4B3-4600-A759-3B9EE15AD0BF}">
      <dgm:prSet/>
      <dgm:spPr/>
      <dgm:t>
        <a:bodyPr/>
        <a:lstStyle/>
        <a:p>
          <a:endParaRPr lang="fr-FR"/>
        </a:p>
      </dgm:t>
    </dgm:pt>
    <dgm:pt modelId="{4E9C432D-8C70-4F49-B6E8-6CF4DAD2DA6A}" type="pres">
      <dgm:prSet presAssocID="{372161CB-8A22-4618-B63B-ACCA930DF732}" presName="CompostProcess" presStyleCnt="0">
        <dgm:presLayoutVars>
          <dgm:dir/>
          <dgm:resizeHandles val="exact"/>
        </dgm:presLayoutVars>
      </dgm:prSet>
      <dgm:spPr/>
    </dgm:pt>
    <dgm:pt modelId="{CDA48388-48BF-40E8-824E-D3562FA35F37}" type="pres">
      <dgm:prSet presAssocID="{372161CB-8A22-4618-B63B-ACCA930DF732}" presName="arrow" presStyleLbl="bgShp" presStyleIdx="0" presStyleCnt="1" custLinFactNeighborX="14706" custLinFactNeighborY="1358"/>
      <dgm:spPr/>
    </dgm:pt>
    <dgm:pt modelId="{CFE122AC-921B-4FAD-B3A0-B2251B8331E8}" type="pres">
      <dgm:prSet presAssocID="{372161CB-8A22-4618-B63B-ACCA930DF732}" presName="linearProcess" presStyleCnt="0"/>
      <dgm:spPr/>
    </dgm:pt>
    <dgm:pt modelId="{78A2E879-9372-4AF5-B212-030214E2BA56}" type="pres">
      <dgm:prSet presAssocID="{50B50927-25A6-48FD-8B44-5C28FC4B5698}" presName="textNode" presStyleLbl="node1" presStyleIdx="0" presStyleCnt="1" custScaleX="145848" custScaleY="88593" custLinFactNeighborX="-9628" custLinFactNeighborY="845">
        <dgm:presLayoutVars>
          <dgm:bulletEnabled val="1"/>
        </dgm:presLayoutVars>
      </dgm:prSet>
      <dgm:spPr/>
      <dgm:t>
        <a:bodyPr/>
        <a:lstStyle/>
        <a:p>
          <a:endParaRPr lang="fr-FR"/>
        </a:p>
      </dgm:t>
    </dgm:pt>
  </dgm:ptLst>
  <dgm:cxnLst>
    <dgm:cxn modelId="{8DE04A2E-5802-4EB6-BF99-536939B29A81}" type="presOf" srcId="{50B50927-25A6-48FD-8B44-5C28FC4B5698}" destId="{78A2E879-9372-4AF5-B212-030214E2BA56}" srcOrd="0" destOrd="0" presId="urn:microsoft.com/office/officeart/2005/8/layout/hProcess9"/>
    <dgm:cxn modelId="{89F35217-B9C2-41A4-8112-F4182C352D15}" type="presOf" srcId="{372161CB-8A22-4618-B63B-ACCA930DF732}" destId="{4E9C432D-8C70-4F49-B6E8-6CF4DAD2DA6A}" srcOrd="0" destOrd="0" presId="urn:microsoft.com/office/officeart/2005/8/layout/hProcess9"/>
    <dgm:cxn modelId="{96CAA16E-F4B3-4600-A759-3B9EE15AD0BF}" srcId="{372161CB-8A22-4618-B63B-ACCA930DF732}" destId="{50B50927-25A6-48FD-8B44-5C28FC4B5698}" srcOrd="0" destOrd="0" parTransId="{1941C989-1FBE-42D0-AAAA-AEA5D4572363}" sibTransId="{D12ED286-F360-466F-BE5D-6CBD44D08308}"/>
    <dgm:cxn modelId="{E19AE744-BCBB-49F3-A2B3-7ED4CECB532C}" type="presParOf" srcId="{4E9C432D-8C70-4F49-B6E8-6CF4DAD2DA6A}" destId="{CDA48388-48BF-40E8-824E-D3562FA35F37}" srcOrd="0" destOrd="0" presId="urn:microsoft.com/office/officeart/2005/8/layout/hProcess9"/>
    <dgm:cxn modelId="{D843967A-C3FA-4D7A-96E2-20E42580BE01}" type="presParOf" srcId="{4E9C432D-8C70-4F49-B6E8-6CF4DAD2DA6A}" destId="{CFE122AC-921B-4FAD-B3A0-B2251B8331E8}" srcOrd="1" destOrd="0" presId="urn:microsoft.com/office/officeart/2005/8/layout/hProcess9"/>
    <dgm:cxn modelId="{FA348E74-7687-4148-BAC1-B66065E90D2D}" type="presParOf" srcId="{CFE122AC-921B-4FAD-B3A0-B2251B8331E8}" destId="{78A2E879-9372-4AF5-B212-030214E2BA56}"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F46E48-8857-4CAB-8013-2E41BF030D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13A0A202-785B-4C15-AE22-79983646CF8C}">
      <dgm:prSet phldrT="[Texte]"/>
      <dgm:spPr/>
      <dgm:t>
        <a:bodyPr/>
        <a:lstStyle/>
        <a:p>
          <a:r>
            <a:rPr lang="en-US" b="1" dirty="0" smtClean="0"/>
            <a:t>Lack of appropriate research and technological development infrastructures</a:t>
          </a:r>
          <a:endParaRPr lang="fr-FR" b="1" dirty="0"/>
        </a:p>
      </dgm:t>
    </dgm:pt>
    <dgm:pt modelId="{9826EF02-9F80-4070-A5FB-4A7F2B5F8762}" type="parTrans" cxnId="{205965CE-B9F0-47FE-A8BB-DCE40037F8A1}">
      <dgm:prSet/>
      <dgm:spPr/>
      <dgm:t>
        <a:bodyPr/>
        <a:lstStyle/>
        <a:p>
          <a:endParaRPr lang="fr-FR"/>
        </a:p>
      </dgm:t>
    </dgm:pt>
    <dgm:pt modelId="{C9DAD175-2EA1-423F-B001-8AAE75322979}" type="sibTrans" cxnId="{205965CE-B9F0-47FE-A8BB-DCE40037F8A1}">
      <dgm:prSet/>
      <dgm:spPr/>
      <dgm:t>
        <a:bodyPr/>
        <a:lstStyle/>
        <a:p>
          <a:endParaRPr lang="fr-FR"/>
        </a:p>
      </dgm:t>
    </dgm:pt>
    <dgm:pt modelId="{8F933EE1-524C-4AB1-90CF-FC88728E3952}">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0" u="none" dirty="0" smtClean="0"/>
            <a:t>Shortage of skilled workers</a:t>
          </a:r>
          <a:endParaRPr lang="fr-FR" b="1" dirty="0"/>
        </a:p>
      </dgm:t>
    </dgm:pt>
    <dgm:pt modelId="{46BC7C21-C9DB-4A76-8738-4FC0239A9D6A}" type="parTrans" cxnId="{2ABC6A62-CC83-40B5-8AC1-81EB478EA750}">
      <dgm:prSet/>
      <dgm:spPr/>
      <dgm:t>
        <a:bodyPr/>
        <a:lstStyle/>
        <a:p>
          <a:endParaRPr lang="fr-FR"/>
        </a:p>
      </dgm:t>
    </dgm:pt>
    <dgm:pt modelId="{355E2E1D-F82C-488C-980A-74B37D8CF9A8}" type="sibTrans" cxnId="{2ABC6A62-CC83-40B5-8AC1-81EB478EA750}">
      <dgm:prSet/>
      <dgm:spPr/>
      <dgm:t>
        <a:bodyPr/>
        <a:lstStyle/>
        <a:p>
          <a:endParaRPr lang="fr-FR"/>
        </a:p>
      </dgm:t>
    </dgm:pt>
    <dgm:pt modelId="{A386CED2-1BBC-4549-90CA-825B36EB3237}">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0" u="none" dirty="0" smtClean="0"/>
            <a:t>Weak orientation of RDI policies towards  innovation and commercialization stages</a:t>
          </a:r>
          <a:endParaRPr lang="fr-FR" b="1" dirty="0"/>
        </a:p>
      </dgm:t>
    </dgm:pt>
    <dgm:pt modelId="{FA584180-D3DC-41A4-BD2E-6B30CAF1AD66}" type="parTrans" cxnId="{C6EEA126-3573-4D52-BD68-9C1E7C5798CC}">
      <dgm:prSet/>
      <dgm:spPr/>
      <dgm:t>
        <a:bodyPr/>
        <a:lstStyle/>
        <a:p>
          <a:endParaRPr lang="fr-FR"/>
        </a:p>
      </dgm:t>
    </dgm:pt>
    <dgm:pt modelId="{00717ACC-C070-4EBF-A39E-C20CE3D871F9}" type="sibTrans" cxnId="{C6EEA126-3573-4D52-BD68-9C1E7C5798CC}">
      <dgm:prSet/>
      <dgm:spPr/>
      <dgm:t>
        <a:bodyPr/>
        <a:lstStyle/>
        <a:p>
          <a:endParaRPr lang="fr-FR"/>
        </a:p>
      </dgm:t>
    </dgm:pt>
    <dgm:pt modelId="{D38FA886-0DE5-4ECC-8BC5-F8A90A3E317A}">
      <dgm:prSet phldrT="[Texte]"/>
      <dgm:spPr/>
      <dgm:t>
        <a:bodyPr/>
        <a:lstStyle/>
        <a:p>
          <a:r>
            <a:rPr lang="en-US" b="1" i="0" u="none" dirty="0" smtClean="0"/>
            <a:t>Lack of funding</a:t>
          </a:r>
          <a:endParaRPr lang="fr-FR" b="1" dirty="0"/>
        </a:p>
      </dgm:t>
    </dgm:pt>
    <dgm:pt modelId="{8D0ADB09-F73F-4B8F-8C32-D8949273243B}" type="parTrans" cxnId="{B32BD4EC-040B-46B5-8397-DD219A9EA093}">
      <dgm:prSet/>
      <dgm:spPr/>
      <dgm:t>
        <a:bodyPr/>
        <a:lstStyle/>
        <a:p>
          <a:endParaRPr lang="fr-FR"/>
        </a:p>
      </dgm:t>
    </dgm:pt>
    <dgm:pt modelId="{60E74793-19CF-4A43-ABB2-BAE211F048B7}" type="sibTrans" cxnId="{B32BD4EC-040B-46B5-8397-DD219A9EA093}">
      <dgm:prSet/>
      <dgm:spPr/>
      <dgm:t>
        <a:bodyPr/>
        <a:lstStyle/>
        <a:p>
          <a:endParaRPr lang="fr-FR"/>
        </a:p>
      </dgm:t>
    </dgm:pt>
    <dgm:pt modelId="{C6BC77B8-D4B2-4936-A7D4-6181879BE4C5}" type="pres">
      <dgm:prSet presAssocID="{AAF46E48-8857-4CAB-8013-2E41BF030DFC}" presName="linear" presStyleCnt="0">
        <dgm:presLayoutVars>
          <dgm:dir/>
          <dgm:animLvl val="lvl"/>
          <dgm:resizeHandles val="exact"/>
        </dgm:presLayoutVars>
      </dgm:prSet>
      <dgm:spPr/>
      <dgm:t>
        <a:bodyPr/>
        <a:lstStyle/>
        <a:p>
          <a:endParaRPr lang="fr-FR"/>
        </a:p>
      </dgm:t>
    </dgm:pt>
    <dgm:pt modelId="{96D5E954-7268-47C0-9BE3-C3D9C3E3D9CF}" type="pres">
      <dgm:prSet presAssocID="{D38FA886-0DE5-4ECC-8BC5-F8A90A3E317A}" presName="parentLin" presStyleCnt="0"/>
      <dgm:spPr/>
    </dgm:pt>
    <dgm:pt modelId="{E13BC98A-7C30-4AE1-B306-C171D919A88D}" type="pres">
      <dgm:prSet presAssocID="{D38FA886-0DE5-4ECC-8BC5-F8A90A3E317A}" presName="parentLeftMargin" presStyleLbl="node1" presStyleIdx="0" presStyleCnt="4"/>
      <dgm:spPr/>
      <dgm:t>
        <a:bodyPr/>
        <a:lstStyle/>
        <a:p>
          <a:endParaRPr lang="fr-FR"/>
        </a:p>
      </dgm:t>
    </dgm:pt>
    <dgm:pt modelId="{F06C4B60-4D98-43BB-8E5B-4F195360A781}" type="pres">
      <dgm:prSet presAssocID="{D38FA886-0DE5-4ECC-8BC5-F8A90A3E317A}" presName="parentText" presStyleLbl="node1" presStyleIdx="0" presStyleCnt="4">
        <dgm:presLayoutVars>
          <dgm:chMax val="0"/>
          <dgm:bulletEnabled val="1"/>
        </dgm:presLayoutVars>
      </dgm:prSet>
      <dgm:spPr/>
      <dgm:t>
        <a:bodyPr/>
        <a:lstStyle/>
        <a:p>
          <a:endParaRPr lang="fr-FR"/>
        </a:p>
      </dgm:t>
    </dgm:pt>
    <dgm:pt modelId="{14D4E881-1456-4E44-AEB7-2C06AEB1BCA1}" type="pres">
      <dgm:prSet presAssocID="{D38FA886-0DE5-4ECC-8BC5-F8A90A3E317A}" presName="negativeSpace" presStyleCnt="0"/>
      <dgm:spPr/>
    </dgm:pt>
    <dgm:pt modelId="{239B1EF3-BFCA-41F2-B67C-ABF67F1E68F1}" type="pres">
      <dgm:prSet presAssocID="{D38FA886-0DE5-4ECC-8BC5-F8A90A3E317A}" presName="childText" presStyleLbl="conFgAcc1" presStyleIdx="0" presStyleCnt="4">
        <dgm:presLayoutVars>
          <dgm:bulletEnabled val="1"/>
        </dgm:presLayoutVars>
      </dgm:prSet>
      <dgm:spPr/>
    </dgm:pt>
    <dgm:pt modelId="{5258454C-E2AA-4011-A83B-C72F413E1BAC}" type="pres">
      <dgm:prSet presAssocID="{60E74793-19CF-4A43-ABB2-BAE211F048B7}" presName="spaceBetweenRectangles" presStyleCnt="0"/>
      <dgm:spPr/>
    </dgm:pt>
    <dgm:pt modelId="{14B48853-5013-467B-A349-0BDD60E8BD56}" type="pres">
      <dgm:prSet presAssocID="{13A0A202-785B-4C15-AE22-79983646CF8C}" presName="parentLin" presStyleCnt="0"/>
      <dgm:spPr/>
    </dgm:pt>
    <dgm:pt modelId="{3FCEEE62-8F6B-449D-A369-AD9F08B2B809}" type="pres">
      <dgm:prSet presAssocID="{13A0A202-785B-4C15-AE22-79983646CF8C}" presName="parentLeftMargin" presStyleLbl="node1" presStyleIdx="0" presStyleCnt="4"/>
      <dgm:spPr/>
      <dgm:t>
        <a:bodyPr/>
        <a:lstStyle/>
        <a:p>
          <a:endParaRPr lang="fr-FR"/>
        </a:p>
      </dgm:t>
    </dgm:pt>
    <dgm:pt modelId="{48B91DAC-6710-4B2E-88E5-7E48AC419435}" type="pres">
      <dgm:prSet presAssocID="{13A0A202-785B-4C15-AE22-79983646CF8C}" presName="parentText" presStyleLbl="node1" presStyleIdx="1" presStyleCnt="4" custScaleX="141654">
        <dgm:presLayoutVars>
          <dgm:chMax val="0"/>
          <dgm:bulletEnabled val="1"/>
        </dgm:presLayoutVars>
      </dgm:prSet>
      <dgm:spPr/>
      <dgm:t>
        <a:bodyPr/>
        <a:lstStyle/>
        <a:p>
          <a:endParaRPr lang="fr-FR"/>
        </a:p>
      </dgm:t>
    </dgm:pt>
    <dgm:pt modelId="{506CE5F3-76BB-4B0B-BBF5-75B28EE9FAA5}" type="pres">
      <dgm:prSet presAssocID="{13A0A202-785B-4C15-AE22-79983646CF8C}" presName="negativeSpace" presStyleCnt="0"/>
      <dgm:spPr/>
    </dgm:pt>
    <dgm:pt modelId="{2B5A6DCC-0B40-4A22-9CE2-C1C4EEBAEA52}" type="pres">
      <dgm:prSet presAssocID="{13A0A202-785B-4C15-AE22-79983646CF8C}" presName="childText" presStyleLbl="conFgAcc1" presStyleIdx="1" presStyleCnt="4">
        <dgm:presLayoutVars>
          <dgm:bulletEnabled val="1"/>
        </dgm:presLayoutVars>
      </dgm:prSet>
      <dgm:spPr/>
    </dgm:pt>
    <dgm:pt modelId="{1DC4C8B0-A728-4457-BF9A-5DB3CCD7B070}" type="pres">
      <dgm:prSet presAssocID="{C9DAD175-2EA1-423F-B001-8AAE75322979}" presName="spaceBetweenRectangles" presStyleCnt="0"/>
      <dgm:spPr/>
    </dgm:pt>
    <dgm:pt modelId="{9E1F7724-8B55-4AD8-82EB-62FE6C41032D}" type="pres">
      <dgm:prSet presAssocID="{A386CED2-1BBC-4549-90CA-825B36EB3237}" presName="parentLin" presStyleCnt="0"/>
      <dgm:spPr/>
    </dgm:pt>
    <dgm:pt modelId="{1AA49F55-EBCF-4559-BF9E-D547EF5AF7B7}" type="pres">
      <dgm:prSet presAssocID="{A386CED2-1BBC-4549-90CA-825B36EB3237}" presName="parentLeftMargin" presStyleLbl="node1" presStyleIdx="1" presStyleCnt="4"/>
      <dgm:spPr/>
      <dgm:t>
        <a:bodyPr/>
        <a:lstStyle/>
        <a:p>
          <a:endParaRPr lang="fr-FR"/>
        </a:p>
      </dgm:t>
    </dgm:pt>
    <dgm:pt modelId="{838F0700-48BD-4BB0-8FBE-11A68E4951AB}" type="pres">
      <dgm:prSet presAssocID="{A386CED2-1BBC-4549-90CA-825B36EB3237}" presName="parentText" presStyleLbl="node1" presStyleIdx="2" presStyleCnt="4" custScaleX="142857">
        <dgm:presLayoutVars>
          <dgm:chMax val="0"/>
          <dgm:bulletEnabled val="1"/>
        </dgm:presLayoutVars>
      </dgm:prSet>
      <dgm:spPr/>
      <dgm:t>
        <a:bodyPr/>
        <a:lstStyle/>
        <a:p>
          <a:endParaRPr lang="fr-FR"/>
        </a:p>
      </dgm:t>
    </dgm:pt>
    <dgm:pt modelId="{FD401DC3-8341-4419-B531-369517FDA98B}" type="pres">
      <dgm:prSet presAssocID="{A386CED2-1BBC-4549-90CA-825B36EB3237}" presName="negativeSpace" presStyleCnt="0"/>
      <dgm:spPr/>
    </dgm:pt>
    <dgm:pt modelId="{B2E5CFB3-AC75-447F-A4BE-A90E0457854D}" type="pres">
      <dgm:prSet presAssocID="{A386CED2-1BBC-4549-90CA-825B36EB3237}" presName="childText" presStyleLbl="conFgAcc1" presStyleIdx="2" presStyleCnt="4">
        <dgm:presLayoutVars>
          <dgm:bulletEnabled val="1"/>
        </dgm:presLayoutVars>
      </dgm:prSet>
      <dgm:spPr/>
    </dgm:pt>
    <dgm:pt modelId="{B13496FD-A26F-4939-A9F1-0D0FAE938C87}" type="pres">
      <dgm:prSet presAssocID="{00717ACC-C070-4EBF-A39E-C20CE3D871F9}" presName="spaceBetweenRectangles" presStyleCnt="0"/>
      <dgm:spPr/>
    </dgm:pt>
    <dgm:pt modelId="{3B1C0739-236B-4B28-BDD1-4B9C370DD6A3}" type="pres">
      <dgm:prSet presAssocID="{8F933EE1-524C-4AB1-90CF-FC88728E3952}" presName="parentLin" presStyleCnt="0"/>
      <dgm:spPr/>
    </dgm:pt>
    <dgm:pt modelId="{C652D08C-C8B7-41D9-ADEC-B63DE6FB3F75}" type="pres">
      <dgm:prSet presAssocID="{8F933EE1-524C-4AB1-90CF-FC88728E3952}" presName="parentLeftMargin" presStyleLbl="node1" presStyleIdx="2" presStyleCnt="4"/>
      <dgm:spPr/>
      <dgm:t>
        <a:bodyPr/>
        <a:lstStyle/>
        <a:p>
          <a:endParaRPr lang="fr-FR"/>
        </a:p>
      </dgm:t>
    </dgm:pt>
    <dgm:pt modelId="{FC364ECA-AD4B-48A0-B442-1DF9B3CAAA6A}" type="pres">
      <dgm:prSet presAssocID="{8F933EE1-524C-4AB1-90CF-FC88728E3952}" presName="parentText" presStyleLbl="node1" presStyleIdx="3" presStyleCnt="4">
        <dgm:presLayoutVars>
          <dgm:chMax val="0"/>
          <dgm:bulletEnabled val="1"/>
        </dgm:presLayoutVars>
      </dgm:prSet>
      <dgm:spPr/>
      <dgm:t>
        <a:bodyPr/>
        <a:lstStyle/>
        <a:p>
          <a:endParaRPr lang="fr-FR"/>
        </a:p>
      </dgm:t>
    </dgm:pt>
    <dgm:pt modelId="{ECD2DDC3-67F3-4162-BD0D-49033577E4ED}" type="pres">
      <dgm:prSet presAssocID="{8F933EE1-524C-4AB1-90CF-FC88728E3952}" presName="negativeSpace" presStyleCnt="0"/>
      <dgm:spPr/>
    </dgm:pt>
    <dgm:pt modelId="{FBBEA2B8-E503-400E-82B1-F76B997B293A}" type="pres">
      <dgm:prSet presAssocID="{8F933EE1-524C-4AB1-90CF-FC88728E3952}" presName="childText" presStyleLbl="conFgAcc1" presStyleIdx="3" presStyleCnt="4">
        <dgm:presLayoutVars>
          <dgm:bulletEnabled val="1"/>
        </dgm:presLayoutVars>
      </dgm:prSet>
      <dgm:spPr/>
    </dgm:pt>
  </dgm:ptLst>
  <dgm:cxnLst>
    <dgm:cxn modelId="{2ABC6A62-CC83-40B5-8AC1-81EB478EA750}" srcId="{AAF46E48-8857-4CAB-8013-2E41BF030DFC}" destId="{8F933EE1-524C-4AB1-90CF-FC88728E3952}" srcOrd="3" destOrd="0" parTransId="{46BC7C21-C9DB-4A76-8738-4FC0239A9D6A}" sibTransId="{355E2E1D-F82C-488C-980A-74B37D8CF9A8}"/>
    <dgm:cxn modelId="{15B213B7-8057-4C2A-9BB7-AA98340769A2}" type="presOf" srcId="{13A0A202-785B-4C15-AE22-79983646CF8C}" destId="{48B91DAC-6710-4B2E-88E5-7E48AC419435}" srcOrd="1" destOrd="0" presId="urn:microsoft.com/office/officeart/2005/8/layout/list1"/>
    <dgm:cxn modelId="{4953E0E4-04EA-4FAA-BEE3-145E3B259701}" type="presOf" srcId="{8F933EE1-524C-4AB1-90CF-FC88728E3952}" destId="{FC364ECA-AD4B-48A0-B442-1DF9B3CAAA6A}" srcOrd="1" destOrd="0" presId="urn:microsoft.com/office/officeart/2005/8/layout/list1"/>
    <dgm:cxn modelId="{CA10EF38-8D8E-4C0F-8D05-0E9A3080997D}" type="presOf" srcId="{A386CED2-1BBC-4549-90CA-825B36EB3237}" destId="{838F0700-48BD-4BB0-8FBE-11A68E4951AB}" srcOrd="1" destOrd="0" presId="urn:microsoft.com/office/officeart/2005/8/layout/list1"/>
    <dgm:cxn modelId="{6AAEB9E2-9B02-4003-9D2E-DDAD88CB88D0}" type="presOf" srcId="{AAF46E48-8857-4CAB-8013-2E41BF030DFC}" destId="{C6BC77B8-D4B2-4936-A7D4-6181879BE4C5}" srcOrd="0" destOrd="0" presId="urn:microsoft.com/office/officeart/2005/8/layout/list1"/>
    <dgm:cxn modelId="{9AB8D61A-1C07-4E87-9BC9-00D3E8CBC292}" type="presOf" srcId="{D38FA886-0DE5-4ECC-8BC5-F8A90A3E317A}" destId="{E13BC98A-7C30-4AE1-B306-C171D919A88D}" srcOrd="0" destOrd="0" presId="urn:microsoft.com/office/officeart/2005/8/layout/list1"/>
    <dgm:cxn modelId="{19A7446D-3D14-4BA2-BC6E-51F7DCE41C46}" type="presOf" srcId="{13A0A202-785B-4C15-AE22-79983646CF8C}" destId="{3FCEEE62-8F6B-449D-A369-AD9F08B2B809}" srcOrd="0" destOrd="0" presId="urn:microsoft.com/office/officeart/2005/8/layout/list1"/>
    <dgm:cxn modelId="{B32BD4EC-040B-46B5-8397-DD219A9EA093}" srcId="{AAF46E48-8857-4CAB-8013-2E41BF030DFC}" destId="{D38FA886-0DE5-4ECC-8BC5-F8A90A3E317A}" srcOrd="0" destOrd="0" parTransId="{8D0ADB09-F73F-4B8F-8C32-D8949273243B}" sibTransId="{60E74793-19CF-4A43-ABB2-BAE211F048B7}"/>
    <dgm:cxn modelId="{205965CE-B9F0-47FE-A8BB-DCE40037F8A1}" srcId="{AAF46E48-8857-4CAB-8013-2E41BF030DFC}" destId="{13A0A202-785B-4C15-AE22-79983646CF8C}" srcOrd="1" destOrd="0" parTransId="{9826EF02-9F80-4070-A5FB-4A7F2B5F8762}" sibTransId="{C9DAD175-2EA1-423F-B001-8AAE75322979}"/>
    <dgm:cxn modelId="{1083AC35-EFF5-427F-815F-147F7682CEFF}" type="presOf" srcId="{D38FA886-0DE5-4ECC-8BC5-F8A90A3E317A}" destId="{F06C4B60-4D98-43BB-8E5B-4F195360A781}" srcOrd="1" destOrd="0" presId="urn:microsoft.com/office/officeart/2005/8/layout/list1"/>
    <dgm:cxn modelId="{CC85784E-F204-47DE-8F2B-C75B4E6EEB62}" type="presOf" srcId="{8F933EE1-524C-4AB1-90CF-FC88728E3952}" destId="{C652D08C-C8B7-41D9-ADEC-B63DE6FB3F75}" srcOrd="0" destOrd="0" presId="urn:microsoft.com/office/officeart/2005/8/layout/list1"/>
    <dgm:cxn modelId="{C6EEA126-3573-4D52-BD68-9C1E7C5798CC}" srcId="{AAF46E48-8857-4CAB-8013-2E41BF030DFC}" destId="{A386CED2-1BBC-4549-90CA-825B36EB3237}" srcOrd="2" destOrd="0" parTransId="{FA584180-D3DC-41A4-BD2E-6B30CAF1AD66}" sibTransId="{00717ACC-C070-4EBF-A39E-C20CE3D871F9}"/>
    <dgm:cxn modelId="{A4F7F274-1B65-4952-8877-2F0422A98554}" type="presOf" srcId="{A386CED2-1BBC-4549-90CA-825B36EB3237}" destId="{1AA49F55-EBCF-4559-BF9E-D547EF5AF7B7}" srcOrd="0" destOrd="0" presId="urn:microsoft.com/office/officeart/2005/8/layout/list1"/>
    <dgm:cxn modelId="{13F985BE-D209-417C-A71D-CED973879628}" type="presParOf" srcId="{C6BC77B8-D4B2-4936-A7D4-6181879BE4C5}" destId="{96D5E954-7268-47C0-9BE3-C3D9C3E3D9CF}" srcOrd="0" destOrd="0" presId="urn:microsoft.com/office/officeart/2005/8/layout/list1"/>
    <dgm:cxn modelId="{DEAB4AFA-8A54-40B3-9145-BB667EFAD0E4}" type="presParOf" srcId="{96D5E954-7268-47C0-9BE3-C3D9C3E3D9CF}" destId="{E13BC98A-7C30-4AE1-B306-C171D919A88D}" srcOrd="0" destOrd="0" presId="urn:microsoft.com/office/officeart/2005/8/layout/list1"/>
    <dgm:cxn modelId="{BDE0D997-E501-497D-BF9D-5BBED974E5C4}" type="presParOf" srcId="{96D5E954-7268-47C0-9BE3-C3D9C3E3D9CF}" destId="{F06C4B60-4D98-43BB-8E5B-4F195360A781}" srcOrd="1" destOrd="0" presId="urn:microsoft.com/office/officeart/2005/8/layout/list1"/>
    <dgm:cxn modelId="{89942D25-F67A-4C09-9180-7CBAFD8149C6}" type="presParOf" srcId="{C6BC77B8-D4B2-4936-A7D4-6181879BE4C5}" destId="{14D4E881-1456-4E44-AEB7-2C06AEB1BCA1}" srcOrd="1" destOrd="0" presId="urn:microsoft.com/office/officeart/2005/8/layout/list1"/>
    <dgm:cxn modelId="{A748B4BA-A830-4C88-AC52-B25F7AF4D29B}" type="presParOf" srcId="{C6BC77B8-D4B2-4936-A7D4-6181879BE4C5}" destId="{239B1EF3-BFCA-41F2-B67C-ABF67F1E68F1}" srcOrd="2" destOrd="0" presId="urn:microsoft.com/office/officeart/2005/8/layout/list1"/>
    <dgm:cxn modelId="{47420D3D-2DE4-49A6-8877-E1B424976219}" type="presParOf" srcId="{C6BC77B8-D4B2-4936-A7D4-6181879BE4C5}" destId="{5258454C-E2AA-4011-A83B-C72F413E1BAC}" srcOrd="3" destOrd="0" presId="urn:microsoft.com/office/officeart/2005/8/layout/list1"/>
    <dgm:cxn modelId="{ACE103EF-6717-4B64-82F8-388674EF7FBF}" type="presParOf" srcId="{C6BC77B8-D4B2-4936-A7D4-6181879BE4C5}" destId="{14B48853-5013-467B-A349-0BDD60E8BD56}" srcOrd="4" destOrd="0" presId="urn:microsoft.com/office/officeart/2005/8/layout/list1"/>
    <dgm:cxn modelId="{583177C5-3E45-4D96-9D09-A40B21EB01E5}" type="presParOf" srcId="{14B48853-5013-467B-A349-0BDD60E8BD56}" destId="{3FCEEE62-8F6B-449D-A369-AD9F08B2B809}" srcOrd="0" destOrd="0" presId="urn:microsoft.com/office/officeart/2005/8/layout/list1"/>
    <dgm:cxn modelId="{EA28C2C3-95F5-4831-A0D6-8BEADEEA20CC}" type="presParOf" srcId="{14B48853-5013-467B-A349-0BDD60E8BD56}" destId="{48B91DAC-6710-4B2E-88E5-7E48AC419435}" srcOrd="1" destOrd="0" presId="urn:microsoft.com/office/officeart/2005/8/layout/list1"/>
    <dgm:cxn modelId="{E1943B9C-832C-4387-BFF2-4B34F9B61D59}" type="presParOf" srcId="{C6BC77B8-D4B2-4936-A7D4-6181879BE4C5}" destId="{506CE5F3-76BB-4B0B-BBF5-75B28EE9FAA5}" srcOrd="5" destOrd="0" presId="urn:microsoft.com/office/officeart/2005/8/layout/list1"/>
    <dgm:cxn modelId="{04DD4997-1293-4DEB-8153-65758D830DCB}" type="presParOf" srcId="{C6BC77B8-D4B2-4936-A7D4-6181879BE4C5}" destId="{2B5A6DCC-0B40-4A22-9CE2-C1C4EEBAEA52}" srcOrd="6" destOrd="0" presId="urn:microsoft.com/office/officeart/2005/8/layout/list1"/>
    <dgm:cxn modelId="{22E0A422-2F1E-4720-B8FD-7807581DF5E6}" type="presParOf" srcId="{C6BC77B8-D4B2-4936-A7D4-6181879BE4C5}" destId="{1DC4C8B0-A728-4457-BF9A-5DB3CCD7B070}" srcOrd="7" destOrd="0" presId="urn:microsoft.com/office/officeart/2005/8/layout/list1"/>
    <dgm:cxn modelId="{6707D4A2-4D6C-42B3-8BBB-E4F1162200D1}" type="presParOf" srcId="{C6BC77B8-D4B2-4936-A7D4-6181879BE4C5}" destId="{9E1F7724-8B55-4AD8-82EB-62FE6C41032D}" srcOrd="8" destOrd="0" presId="urn:microsoft.com/office/officeart/2005/8/layout/list1"/>
    <dgm:cxn modelId="{A0B93117-B95F-4E90-A524-12B5A587D663}" type="presParOf" srcId="{9E1F7724-8B55-4AD8-82EB-62FE6C41032D}" destId="{1AA49F55-EBCF-4559-BF9E-D547EF5AF7B7}" srcOrd="0" destOrd="0" presId="urn:microsoft.com/office/officeart/2005/8/layout/list1"/>
    <dgm:cxn modelId="{CE56AA8B-B20A-43E3-948F-B8F82D40C740}" type="presParOf" srcId="{9E1F7724-8B55-4AD8-82EB-62FE6C41032D}" destId="{838F0700-48BD-4BB0-8FBE-11A68E4951AB}" srcOrd="1" destOrd="0" presId="urn:microsoft.com/office/officeart/2005/8/layout/list1"/>
    <dgm:cxn modelId="{21068EF0-DB1F-4BD7-AB21-B37FEF9F472F}" type="presParOf" srcId="{C6BC77B8-D4B2-4936-A7D4-6181879BE4C5}" destId="{FD401DC3-8341-4419-B531-369517FDA98B}" srcOrd="9" destOrd="0" presId="urn:microsoft.com/office/officeart/2005/8/layout/list1"/>
    <dgm:cxn modelId="{31A9181B-CAED-4762-8833-25E5DAECE84F}" type="presParOf" srcId="{C6BC77B8-D4B2-4936-A7D4-6181879BE4C5}" destId="{B2E5CFB3-AC75-447F-A4BE-A90E0457854D}" srcOrd="10" destOrd="0" presId="urn:microsoft.com/office/officeart/2005/8/layout/list1"/>
    <dgm:cxn modelId="{28DBD9B0-4393-4DC1-A033-C48158196D25}" type="presParOf" srcId="{C6BC77B8-D4B2-4936-A7D4-6181879BE4C5}" destId="{B13496FD-A26F-4939-A9F1-0D0FAE938C87}" srcOrd="11" destOrd="0" presId="urn:microsoft.com/office/officeart/2005/8/layout/list1"/>
    <dgm:cxn modelId="{44C7BE5F-3BE6-40F6-B107-71DABB566A7F}" type="presParOf" srcId="{C6BC77B8-D4B2-4936-A7D4-6181879BE4C5}" destId="{3B1C0739-236B-4B28-BDD1-4B9C370DD6A3}" srcOrd="12" destOrd="0" presId="urn:microsoft.com/office/officeart/2005/8/layout/list1"/>
    <dgm:cxn modelId="{80B43464-50BC-4C09-A75C-8B6DCB0466E6}" type="presParOf" srcId="{3B1C0739-236B-4B28-BDD1-4B9C370DD6A3}" destId="{C652D08C-C8B7-41D9-ADEC-B63DE6FB3F75}" srcOrd="0" destOrd="0" presId="urn:microsoft.com/office/officeart/2005/8/layout/list1"/>
    <dgm:cxn modelId="{DF3CD320-0029-4378-B915-05FC7E7DE9BC}" type="presParOf" srcId="{3B1C0739-236B-4B28-BDD1-4B9C370DD6A3}" destId="{FC364ECA-AD4B-48A0-B442-1DF9B3CAAA6A}" srcOrd="1" destOrd="0" presId="urn:microsoft.com/office/officeart/2005/8/layout/list1"/>
    <dgm:cxn modelId="{0CFBD73F-DDC5-4CE7-AB21-2B1698645216}" type="presParOf" srcId="{C6BC77B8-D4B2-4936-A7D4-6181879BE4C5}" destId="{ECD2DDC3-67F3-4162-BD0D-49033577E4ED}" srcOrd="13" destOrd="0" presId="urn:microsoft.com/office/officeart/2005/8/layout/list1"/>
    <dgm:cxn modelId="{C259C1B1-CF95-430D-B3EF-99085D7F0466}" type="presParOf" srcId="{C6BC77B8-D4B2-4936-A7D4-6181879BE4C5}" destId="{FBBEA2B8-E503-400E-82B1-F76B997B29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F46E48-8857-4CAB-8013-2E41BF030D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13A0A202-785B-4C15-AE22-79983646CF8C}">
      <dgm:prSet phldrT="[Texte]"/>
      <dgm:spPr/>
      <dgm:t>
        <a:bodyPr/>
        <a:lstStyle/>
        <a:p>
          <a:r>
            <a:rPr lang="en-US" b="1" i="0" u="none" dirty="0" smtClean="0"/>
            <a:t>Configuration of the industrial landscape at national level</a:t>
          </a:r>
          <a:endParaRPr lang="fr-FR" b="1" dirty="0"/>
        </a:p>
      </dgm:t>
    </dgm:pt>
    <dgm:pt modelId="{9826EF02-9F80-4070-A5FB-4A7F2B5F8762}" type="parTrans" cxnId="{205965CE-B9F0-47FE-A8BB-DCE40037F8A1}">
      <dgm:prSet/>
      <dgm:spPr/>
      <dgm:t>
        <a:bodyPr/>
        <a:lstStyle/>
        <a:p>
          <a:endParaRPr lang="fr-FR"/>
        </a:p>
      </dgm:t>
    </dgm:pt>
    <dgm:pt modelId="{C9DAD175-2EA1-423F-B001-8AAE75322979}" type="sibTrans" cxnId="{205965CE-B9F0-47FE-A8BB-DCE40037F8A1}">
      <dgm:prSet/>
      <dgm:spPr/>
      <dgm:t>
        <a:bodyPr/>
        <a:lstStyle/>
        <a:p>
          <a:endParaRPr lang="fr-FR"/>
        </a:p>
      </dgm:t>
    </dgm:pt>
    <dgm:pt modelId="{F7C4C56E-A38A-4D2E-9042-2F1510C747BA}">
      <dgm:prSet phldrT="[Texte]"/>
      <dgm:spPr/>
      <dgm:t>
        <a:bodyPr/>
        <a:lstStyle/>
        <a:p>
          <a:r>
            <a:rPr lang="en-US" b="1" i="0" u="none" dirty="0" smtClean="0"/>
            <a:t>Difficult access to IPR at a reasonable cost</a:t>
          </a:r>
          <a:endParaRPr lang="fr-FR" b="1" dirty="0"/>
        </a:p>
      </dgm:t>
    </dgm:pt>
    <dgm:pt modelId="{AE6BBF4F-FC62-4094-89DB-4036069A3ADB}" type="parTrans" cxnId="{8572099C-20EC-41F5-AC26-D1F003A422FA}">
      <dgm:prSet/>
      <dgm:spPr/>
      <dgm:t>
        <a:bodyPr/>
        <a:lstStyle/>
        <a:p>
          <a:endParaRPr lang="fr-FR"/>
        </a:p>
      </dgm:t>
    </dgm:pt>
    <dgm:pt modelId="{FF976FAF-A487-4497-B12E-9ABA7A7D50F0}" type="sibTrans" cxnId="{8572099C-20EC-41F5-AC26-D1F003A422FA}">
      <dgm:prSet/>
      <dgm:spPr/>
      <dgm:t>
        <a:bodyPr/>
        <a:lstStyle/>
        <a:p>
          <a:endParaRPr lang="fr-FR"/>
        </a:p>
      </dgm:t>
    </dgm:pt>
    <dgm:pt modelId="{8F933EE1-524C-4AB1-90CF-FC88728E3952}">
      <dgm:prSet phldrT="[Texte]"/>
      <dgm:spPr/>
      <dgm:t>
        <a:bodyPr/>
        <a:lstStyle/>
        <a:p>
          <a:r>
            <a:rPr lang="en-US" b="1" i="0" u="none" dirty="0" smtClean="0"/>
            <a:t>Competition from third countries</a:t>
          </a:r>
          <a:endParaRPr lang="fr-FR" b="1" dirty="0"/>
        </a:p>
      </dgm:t>
    </dgm:pt>
    <dgm:pt modelId="{46BC7C21-C9DB-4A76-8738-4FC0239A9D6A}" type="parTrans" cxnId="{2ABC6A62-CC83-40B5-8AC1-81EB478EA750}">
      <dgm:prSet/>
      <dgm:spPr/>
      <dgm:t>
        <a:bodyPr/>
        <a:lstStyle/>
        <a:p>
          <a:endParaRPr lang="fr-FR"/>
        </a:p>
      </dgm:t>
    </dgm:pt>
    <dgm:pt modelId="{355E2E1D-F82C-488C-980A-74B37D8CF9A8}" type="sibTrans" cxnId="{2ABC6A62-CC83-40B5-8AC1-81EB478EA750}">
      <dgm:prSet/>
      <dgm:spPr/>
      <dgm:t>
        <a:bodyPr/>
        <a:lstStyle/>
        <a:p>
          <a:endParaRPr lang="fr-FR"/>
        </a:p>
      </dgm:t>
    </dgm:pt>
    <dgm:pt modelId="{A386CED2-1BBC-4549-90CA-825B36EB3237}">
      <dgm:prSet phldrT="[Texte]"/>
      <dgm:spPr/>
      <dgm:t>
        <a:bodyPr/>
        <a:lstStyle/>
        <a:p>
          <a:r>
            <a:rPr lang="en-US" b="1" i="0" u="none" dirty="0" smtClean="0"/>
            <a:t>Market size and lack of demand from the public sector</a:t>
          </a:r>
          <a:endParaRPr lang="fr-FR" b="1" dirty="0"/>
        </a:p>
      </dgm:t>
    </dgm:pt>
    <dgm:pt modelId="{FA584180-D3DC-41A4-BD2E-6B30CAF1AD66}" type="parTrans" cxnId="{C6EEA126-3573-4D52-BD68-9C1E7C5798CC}">
      <dgm:prSet/>
      <dgm:spPr/>
      <dgm:t>
        <a:bodyPr/>
        <a:lstStyle/>
        <a:p>
          <a:endParaRPr lang="fr-FR"/>
        </a:p>
      </dgm:t>
    </dgm:pt>
    <dgm:pt modelId="{00717ACC-C070-4EBF-A39E-C20CE3D871F9}" type="sibTrans" cxnId="{C6EEA126-3573-4D52-BD68-9C1E7C5798CC}">
      <dgm:prSet/>
      <dgm:spPr/>
      <dgm:t>
        <a:bodyPr/>
        <a:lstStyle/>
        <a:p>
          <a:endParaRPr lang="fr-FR"/>
        </a:p>
      </dgm:t>
    </dgm:pt>
    <dgm:pt modelId="{C6BC77B8-D4B2-4936-A7D4-6181879BE4C5}" type="pres">
      <dgm:prSet presAssocID="{AAF46E48-8857-4CAB-8013-2E41BF030DFC}" presName="linear" presStyleCnt="0">
        <dgm:presLayoutVars>
          <dgm:dir/>
          <dgm:animLvl val="lvl"/>
          <dgm:resizeHandles val="exact"/>
        </dgm:presLayoutVars>
      </dgm:prSet>
      <dgm:spPr/>
      <dgm:t>
        <a:bodyPr/>
        <a:lstStyle/>
        <a:p>
          <a:endParaRPr lang="fr-FR"/>
        </a:p>
      </dgm:t>
    </dgm:pt>
    <dgm:pt modelId="{14B48853-5013-467B-A349-0BDD60E8BD56}" type="pres">
      <dgm:prSet presAssocID="{13A0A202-785B-4C15-AE22-79983646CF8C}" presName="parentLin" presStyleCnt="0"/>
      <dgm:spPr/>
    </dgm:pt>
    <dgm:pt modelId="{3FCEEE62-8F6B-449D-A369-AD9F08B2B809}" type="pres">
      <dgm:prSet presAssocID="{13A0A202-785B-4C15-AE22-79983646CF8C}" presName="parentLeftMargin" presStyleLbl="node1" presStyleIdx="0" presStyleCnt="4"/>
      <dgm:spPr/>
      <dgm:t>
        <a:bodyPr/>
        <a:lstStyle/>
        <a:p>
          <a:endParaRPr lang="fr-FR"/>
        </a:p>
      </dgm:t>
    </dgm:pt>
    <dgm:pt modelId="{48B91DAC-6710-4B2E-88E5-7E48AC419435}" type="pres">
      <dgm:prSet presAssocID="{13A0A202-785B-4C15-AE22-79983646CF8C}" presName="parentText" presStyleLbl="node1" presStyleIdx="0" presStyleCnt="4">
        <dgm:presLayoutVars>
          <dgm:chMax val="0"/>
          <dgm:bulletEnabled val="1"/>
        </dgm:presLayoutVars>
      </dgm:prSet>
      <dgm:spPr/>
      <dgm:t>
        <a:bodyPr/>
        <a:lstStyle/>
        <a:p>
          <a:endParaRPr lang="fr-FR"/>
        </a:p>
      </dgm:t>
    </dgm:pt>
    <dgm:pt modelId="{506CE5F3-76BB-4B0B-BBF5-75B28EE9FAA5}" type="pres">
      <dgm:prSet presAssocID="{13A0A202-785B-4C15-AE22-79983646CF8C}" presName="negativeSpace" presStyleCnt="0"/>
      <dgm:spPr/>
    </dgm:pt>
    <dgm:pt modelId="{2B5A6DCC-0B40-4A22-9CE2-C1C4EEBAEA52}" type="pres">
      <dgm:prSet presAssocID="{13A0A202-785B-4C15-AE22-79983646CF8C}" presName="childText" presStyleLbl="conFgAcc1" presStyleIdx="0" presStyleCnt="4">
        <dgm:presLayoutVars>
          <dgm:bulletEnabled val="1"/>
        </dgm:presLayoutVars>
      </dgm:prSet>
      <dgm:spPr/>
    </dgm:pt>
    <dgm:pt modelId="{1DC4C8B0-A728-4457-BF9A-5DB3CCD7B070}" type="pres">
      <dgm:prSet presAssocID="{C9DAD175-2EA1-423F-B001-8AAE75322979}" presName="spaceBetweenRectangles" presStyleCnt="0"/>
      <dgm:spPr/>
    </dgm:pt>
    <dgm:pt modelId="{9E1F7724-8B55-4AD8-82EB-62FE6C41032D}" type="pres">
      <dgm:prSet presAssocID="{A386CED2-1BBC-4549-90CA-825B36EB3237}" presName="parentLin" presStyleCnt="0"/>
      <dgm:spPr/>
    </dgm:pt>
    <dgm:pt modelId="{1AA49F55-EBCF-4559-BF9E-D547EF5AF7B7}" type="pres">
      <dgm:prSet presAssocID="{A386CED2-1BBC-4549-90CA-825B36EB3237}" presName="parentLeftMargin" presStyleLbl="node1" presStyleIdx="0" presStyleCnt="4"/>
      <dgm:spPr/>
      <dgm:t>
        <a:bodyPr/>
        <a:lstStyle/>
        <a:p>
          <a:endParaRPr lang="fr-FR"/>
        </a:p>
      </dgm:t>
    </dgm:pt>
    <dgm:pt modelId="{838F0700-48BD-4BB0-8FBE-11A68E4951AB}" type="pres">
      <dgm:prSet presAssocID="{A386CED2-1BBC-4549-90CA-825B36EB3237}" presName="parentText" presStyleLbl="node1" presStyleIdx="1" presStyleCnt="4">
        <dgm:presLayoutVars>
          <dgm:chMax val="0"/>
          <dgm:bulletEnabled val="1"/>
        </dgm:presLayoutVars>
      </dgm:prSet>
      <dgm:spPr/>
      <dgm:t>
        <a:bodyPr/>
        <a:lstStyle/>
        <a:p>
          <a:endParaRPr lang="fr-FR"/>
        </a:p>
      </dgm:t>
    </dgm:pt>
    <dgm:pt modelId="{FD401DC3-8341-4419-B531-369517FDA98B}" type="pres">
      <dgm:prSet presAssocID="{A386CED2-1BBC-4549-90CA-825B36EB3237}" presName="negativeSpace" presStyleCnt="0"/>
      <dgm:spPr/>
    </dgm:pt>
    <dgm:pt modelId="{B2E5CFB3-AC75-447F-A4BE-A90E0457854D}" type="pres">
      <dgm:prSet presAssocID="{A386CED2-1BBC-4549-90CA-825B36EB3237}" presName="childText" presStyleLbl="conFgAcc1" presStyleIdx="1" presStyleCnt="4">
        <dgm:presLayoutVars>
          <dgm:bulletEnabled val="1"/>
        </dgm:presLayoutVars>
      </dgm:prSet>
      <dgm:spPr/>
    </dgm:pt>
    <dgm:pt modelId="{B13496FD-A26F-4939-A9F1-0D0FAE938C87}" type="pres">
      <dgm:prSet presAssocID="{00717ACC-C070-4EBF-A39E-C20CE3D871F9}" presName="spaceBetweenRectangles" presStyleCnt="0"/>
      <dgm:spPr/>
    </dgm:pt>
    <dgm:pt modelId="{9DE6BEE2-3C96-445C-96C8-5A9E1F94CAF4}" type="pres">
      <dgm:prSet presAssocID="{F7C4C56E-A38A-4D2E-9042-2F1510C747BA}" presName="parentLin" presStyleCnt="0"/>
      <dgm:spPr/>
    </dgm:pt>
    <dgm:pt modelId="{4465AF77-9120-4393-B2E8-F5FED0517E6E}" type="pres">
      <dgm:prSet presAssocID="{F7C4C56E-A38A-4D2E-9042-2F1510C747BA}" presName="parentLeftMargin" presStyleLbl="node1" presStyleIdx="1" presStyleCnt="4"/>
      <dgm:spPr/>
      <dgm:t>
        <a:bodyPr/>
        <a:lstStyle/>
        <a:p>
          <a:endParaRPr lang="fr-FR"/>
        </a:p>
      </dgm:t>
    </dgm:pt>
    <dgm:pt modelId="{48362E71-A239-414B-8121-7A1F7571FEFD}" type="pres">
      <dgm:prSet presAssocID="{F7C4C56E-A38A-4D2E-9042-2F1510C747BA}" presName="parentText" presStyleLbl="node1" presStyleIdx="2" presStyleCnt="4">
        <dgm:presLayoutVars>
          <dgm:chMax val="0"/>
          <dgm:bulletEnabled val="1"/>
        </dgm:presLayoutVars>
      </dgm:prSet>
      <dgm:spPr/>
      <dgm:t>
        <a:bodyPr/>
        <a:lstStyle/>
        <a:p>
          <a:endParaRPr lang="fr-FR"/>
        </a:p>
      </dgm:t>
    </dgm:pt>
    <dgm:pt modelId="{FB3F5D96-6677-4A49-AAFA-17E38F8A481B}" type="pres">
      <dgm:prSet presAssocID="{F7C4C56E-A38A-4D2E-9042-2F1510C747BA}" presName="negativeSpace" presStyleCnt="0"/>
      <dgm:spPr/>
    </dgm:pt>
    <dgm:pt modelId="{7A361A12-3381-49D4-B00E-B263770A8A77}" type="pres">
      <dgm:prSet presAssocID="{F7C4C56E-A38A-4D2E-9042-2F1510C747BA}" presName="childText" presStyleLbl="conFgAcc1" presStyleIdx="2" presStyleCnt="4">
        <dgm:presLayoutVars>
          <dgm:bulletEnabled val="1"/>
        </dgm:presLayoutVars>
      </dgm:prSet>
      <dgm:spPr/>
    </dgm:pt>
    <dgm:pt modelId="{B13BFA8D-87AF-42C4-AAF3-BCE8893883B3}" type="pres">
      <dgm:prSet presAssocID="{FF976FAF-A487-4497-B12E-9ABA7A7D50F0}" presName="spaceBetweenRectangles" presStyleCnt="0"/>
      <dgm:spPr/>
    </dgm:pt>
    <dgm:pt modelId="{3B1C0739-236B-4B28-BDD1-4B9C370DD6A3}" type="pres">
      <dgm:prSet presAssocID="{8F933EE1-524C-4AB1-90CF-FC88728E3952}" presName="parentLin" presStyleCnt="0"/>
      <dgm:spPr/>
    </dgm:pt>
    <dgm:pt modelId="{C652D08C-C8B7-41D9-ADEC-B63DE6FB3F75}" type="pres">
      <dgm:prSet presAssocID="{8F933EE1-524C-4AB1-90CF-FC88728E3952}" presName="parentLeftMargin" presStyleLbl="node1" presStyleIdx="2" presStyleCnt="4"/>
      <dgm:spPr/>
      <dgm:t>
        <a:bodyPr/>
        <a:lstStyle/>
        <a:p>
          <a:endParaRPr lang="fr-FR"/>
        </a:p>
      </dgm:t>
    </dgm:pt>
    <dgm:pt modelId="{FC364ECA-AD4B-48A0-B442-1DF9B3CAAA6A}" type="pres">
      <dgm:prSet presAssocID="{8F933EE1-524C-4AB1-90CF-FC88728E3952}" presName="parentText" presStyleLbl="node1" presStyleIdx="3" presStyleCnt="4">
        <dgm:presLayoutVars>
          <dgm:chMax val="0"/>
          <dgm:bulletEnabled val="1"/>
        </dgm:presLayoutVars>
      </dgm:prSet>
      <dgm:spPr/>
      <dgm:t>
        <a:bodyPr/>
        <a:lstStyle/>
        <a:p>
          <a:endParaRPr lang="fr-FR"/>
        </a:p>
      </dgm:t>
    </dgm:pt>
    <dgm:pt modelId="{ECD2DDC3-67F3-4162-BD0D-49033577E4ED}" type="pres">
      <dgm:prSet presAssocID="{8F933EE1-524C-4AB1-90CF-FC88728E3952}" presName="negativeSpace" presStyleCnt="0"/>
      <dgm:spPr/>
    </dgm:pt>
    <dgm:pt modelId="{FBBEA2B8-E503-400E-82B1-F76B997B293A}" type="pres">
      <dgm:prSet presAssocID="{8F933EE1-524C-4AB1-90CF-FC88728E3952}" presName="childText" presStyleLbl="conFgAcc1" presStyleIdx="3" presStyleCnt="4">
        <dgm:presLayoutVars>
          <dgm:bulletEnabled val="1"/>
        </dgm:presLayoutVars>
      </dgm:prSet>
      <dgm:spPr/>
    </dgm:pt>
  </dgm:ptLst>
  <dgm:cxnLst>
    <dgm:cxn modelId="{2ABC6A62-CC83-40B5-8AC1-81EB478EA750}" srcId="{AAF46E48-8857-4CAB-8013-2E41BF030DFC}" destId="{8F933EE1-524C-4AB1-90CF-FC88728E3952}" srcOrd="3" destOrd="0" parTransId="{46BC7C21-C9DB-4A76-8738-4FC0239A9D6A}" sibTransId="{355E2E1D-F82C-488C-980A-74B37D8CF9A8}"/>
    <dgm:cxn modelId="{8572099C-20EC-41F5-AC26-D1F003A422FA}" srcId="{AAF46E48-8857-4CAB-8013-2E41BF030DFC}" destId="{F7C4C56E-A38A-4D2E-9042-2F1510C747BA}" srcOrd="2" destOrd="0" parTransId="{AE6BBF4F-FC62-4094-89DB-4036069A3ADB}" sibTransId="{FF976FAF-A487-4497-B12E-9ABA7A7D50F0}"/>
    <dgm:cxn modelId="{7E601011-0FE2-4594-9FD9-510CC2438A93}" type="presOf" srcId="{13A0A202-785B-4C15-AE22-79983646CF8C}" destId="{3FCEEE62-8F6B-449D-A369-AD9F08B2B809}" srcOrd="0" destOrd="0" presId="urn:microsoft.com/office/officeart/2005/8/layout/list1"/>
    <dgm:cxn modelId="{70221829-ADE2-4278-A4F4-4F8BDD3C7653}" type="presOf" srcId="{F7C4C56E-A38A-4D2E-9042-2F1510C747BA}" destId="{4465AF77-9120-4393-B2E8-F5FED0517E6E}" srcOrd="0" destOrd="0" presId="urn:microsoft.com/office/officeart/2005/8/layout/list1"/>
    <dgm:cxn modelId="{54FF7065-EEFD-4917-A2B1-65287DA59489}" type="presOf" srcId="{AAF46E48-8857-4CAB-8013-2E41BF030DFC}" destId="{C6BC77B8-D4B2-4936-A7D4-6181879BE4C5}" srcOrd="0" destOrd="0" presId="urn:microsoft.com/office/officeart/2005/8/layout/list1"/>
    <dgm:cxn modelId="{9ECD296B-3027-437D-A93B-86ABBFC1C871}" type="presOf" srcId="{A386CED2-1BBC-4549-90CA-825B36EB3237}" destId="{1AA49F55-EBCF-4559-BF9E-D547EF5AF7B7}" srcOrd="0" destOrd="0" presId="urn:microsoft.com/office/officeart/2005/8/layout/list1"/>
    <dgm:cxn modelId="{44711694-89FE-489A-9D14-0B3BE2C35514}" type="presOf" srcId="{A386CED2-1BBC-4549-90CA-825B36EB3237}" destId="{838F0700-48BD-4BB0-8FBE-11A68E4951AB}" srcOrd="1" destOrd="0" presId="urn:microsoft.com/office/officeart/2005/8/layout/list1"/>
    <dgm:cxn modelId="{AAD4DD97-AF0D-4D03-85AD-5EEB9765800C}" type="presOf" srcId="{13A0A202-785B-4C15-AE22-79983646CF8C}" destId="{48B91DAC-6710-4B2E-88E5-7E48AC419435}" srcOrd="1" destOrd="0" presId="urn:microsoft.com/office/officeart/2005/8/layout/list1"/>
    <dgm:cxn modelId="{205965CE-B9F0-47FE-A8BB-DCE40037F8A1}" srcId="{AAF46E48-8857-4CAB-8013-2E41BF030DFC}" destId="{13A0A202-785B-4C15-AE22-79983646CF8C}" srcOrd="0" destOrd="0" parTransId="{9826EF02-9F80-4070-A5FB-4A7F2B5F8762}" sibTransId="{C9DAD175-2EA1-423F-B001-8AAE75322979}"/>
    <dgm:cxn modelId="{BCA59EE8-61DA-4882-8826-1392B07A86AC}" type="presOf" srcId="{8F933EE1-524C-4AB1-90CF-FC88728E3952}" destId="{C652D08C-C8B7-41D9-ADEC-B63DE6FB3F75}" srcOrd="0" destOrd="0" presId="urn:microsoft.com/office/officeart/2005/8/layout/list1"/>
    <dgm:cxn modelId="{C427C76D-08C1-4347-828C-54611FB9F015}" type="presOf" srcId="{F7C4C56E-A38A-4D2E-9042-2F1510C747BA}" destId="{48362E71-A239-414B-8121-7A1F7571FEFD}" srcOrd="1" destOrd="0" presId="urn:microsoft.com/office/officeart/2005/8/layout/list1"/>
    <dgm:cxn modelId="{C6EEA126-3573-4D52-BD68-9C1E7C5798CC}" srcId="{AAF46E48-8857-4CAB-8013-2E41BF030DFC}" destId="{A386CED2-1BBC-4549-90CA-825B36EB3237}" srcOrd="1" destOrd="0" parTransId="{FA584180-D3DC-41A4-BD2E-6B30CAF1AD66}" sibTransId="{00717ACC-C070-4EBF-A39E-C20CE3D871F9}"/>
    <dgm:cxn modelId="{2F2194ED-D623-4C64-9A3F-E84DDC1EBD03}" type="presOf" srcId="{8F933EE1-524C-4AB1-90CF-FC88728E3952}" destId="{FC364ECA-AD4B-48A0-B442-1DF9B3CAAA6A}" srcOrd="1" destOrd="0" presId="urn:microsoft.com/office/officeart/2005/8/layout/list1"/>
    <dgm:cxn modelId="{C813CAFD-8774-47C7-B80A-B8AE1E2144CE}" type="presParOf" srcId="{C6BC77B8-D4B2-4936-A7D4-6181879BE4C5}" destId="{14B48853-5013-467B-A349-0BDD60E8BD56}" srcOrd="0" destOrd="0" presId="urn:microsoft.com/office/officeart/2005/8/layout/list1"/>
    <dgm:cxn modelId="{0B32E52A-F825-4ABC-A988-2FA6E52310F3}" type="presParOf" srcId="{14B48853-5013-467B-A349-0BDD60E8BD56}" destId="{3FCEEE62-8F6B-449D-A369-AD9F08B2B809}" srcOrd="0" destOrd="0" presId="urn:microsoft.com/office/officeart/2005/8/layout/list1"/>
    <dgm:cxn modelId="{AF018C64-4783-4E87-BDFF-02A083CB4A17}" type="presParOf" srcId="{14B48853-5013-467B-A349-0BDD60E8BD56}" destId="{48B91DAC-6710-4B2E-88E5-7E48AC419435}" srcOrd="1" destOrd="0" presId="urn:microsoft.com/office/officeart/2005/8/layout/list1"/>
    <dgm:cxn modelId="{577A9D8B-E058-4B89-A4FB-8EC1EAAFAE89}" type="presParOf" srcId="{C6BC77B8-D4B2-4936-A7D4-6181879BE4C5}" destId="{506CE5F3-76BB-4B0B-BBF5-75B28EE9FAA5}" srcOrd="1" destOrd="0" presId="urn:microsoft.com/office/officeart/2005/8/layout/list1"/>
    <dgm:cxn modelId="{10D9887D-B467-4EDF-A495-1E679E645CB9}" type="presParOf" srcId="{C6BC77B8-D4B2-4936-A7D4-6181879BE4C5}" destId="{2B5A6DCC-0B40-4A22-9CE2-C1C4EEBAEA52}" srcOrd="2" destOrd="0" presId="urn:microsoft.com/office/officeart/2005/8/layout/list1"/>
    <dgm:cxn modelId="{81D1FACE-9E20-4699-9D28-5FE991D394DC}" type="presParOf" srcId="{C6BC77B8-D4B2-4936-A7D4-6181879BE4C5}" destId="{1DC4C8B0-A728-4457-BF9A-5DB3CCD7B070}" srcOrd="3" destOrd="0" presId="urn:microsoft.com/office/officeart/2005/8/layout/list1"/>
    <dgm:cxn modelId="{659F5AE6-D2B8-4B9A-B5EC-7F826AE79342}" type="presParOf" srcId="{C6BC77B8-D4B2-4936-A7D4-6181879BE4C5}" destId="{9E1F7724-8B55-4AD8-82EB-62FE6C41032D}" srcOrd="4" destOrd="0" presId="urn:microsoft.com/office/officeart/2005/8/layout/list1"/>
    <dgm:cxn modelId="{5CE8D3C0-B201-4273-95EA-EA7D334F4B8D}" type="presParOf" srcId="{9E1F7724-8B55-4AD8-82EB-62FE6C41032D}" destId="{1AA49F55-EBCF-4559-BF9E-D547EF5AF7B7}" srcOrd="0" destOrd="0" presId="urn:microsoft.com/office/officeart/2005/8/layout/list1"/>
    <dgm:cxn modelId="{58892CF0-3EF3-4939-B163-501BE2AB2545}" type="presParOf" srcId="{9E1F7724-8B55-4AD8-82EB-62FE6C41032D}" destId="{838F0700-48BD-4BB0-8FBE-11A68E4951AB}" srcOrd="1" destOrd="0" presId="urn:microsoft.com/office/officeart/2005/8/layout/list1"/>
    <dgm:cxn modelId="{FDD30670-B01D-4D11-A9B6-615866151EFD}" type="presParOf" srcId="{C6BC77B8-D4B2-4936-A7D4-6181879BE4C5}" destId="{FD401DC3-8341-4419-B531-369517FDA98B}" srcOrd="5" destOrd="0" presId="urn:microsoft.com/office/officeart/2005/8/layout/list1"/>
    <dgm:cxn modelId="{572BCD21-00B0-4680-8359-F54F98F03C57}" type="presParOf" srcId="{C6BC77B8-D4B2-4936-A7D4-6181879BE4C5}" destId="{B2E5CFB3-AC75-447F-A4BE-A90E0457854D}" srcOrd="6" destOrd="0" presId="urn:microsoft.com/office/officeart/2005/8/layout/list1"/>
    <dgm:cxn modelId="{7C9CEA52-FBA3-44A1-AB9C-AA2F079D2111}" type="presParOf" srcId="{C6BC77B8-D4B2-4936-A7D4-6181879BE4C5}" destId="{B13496FD-A26F-4939-A9F1-0D0FAE938C87}" srcOrd="7" destOrd="0" presId="urn:microsoft.com/office/officeart/2005/8/layout/list1"/>
    <dgm:cxn modelId="{7E8DE565-8041-4E12-9E0A-BA8166C5BA6A}" type="presParOf" srcId="{C6BC77B8-D4B2-4936-A7D4-6181879BE4C5}" destId="{9DE6BEE2-3C96-445C-96C8-5A9E1F94CAF4}" srcOrd="8" destOrd="0" presId="urn:microsoft.com/office/officeart/2005/8/layout/list1"/>
    <dgm:cxn modelId="{2E9E678D-B94F-4D08-9D3B-E831CE5FB63A}" type="presParOf" srcId="{9DE6BEE2-3C96-445C-96C8-5A9E1F94CAF4}" destId="{4465AF77-9120-4393-B2E8-F5FED0517E6E}" srcOrd="0" destOrd="0" presId="urn:microsoft.com/office/officeart/2005/8/layout/list1"/>
    <dgm:cxn modelId="{C700D215-9DDE-4F55-B052-4DAFFF254BF8}" type="presParOf" srcId="{9DE6BEE2-3C96-445C-96C8-5A9E1F94CAF4}" destId="{48362E71-A239-414B-8121-7A1F7571FEFD}" srcOrd="1" destOrd="0" presId="urn:microsoft.com/office/officeart/2005/8/layout/list1"/>
    <dgm:cxn modelId="{47C6E242-585D-4D7A-85DD-6013F5FC30D9}" type="presParOf" srcId="{C6BC77B8-D4B2-4936-A7D4-6181879BE4C5}" destId="{FB3F5D96-6677-4A49-AAFA-17E38F8A481B}" srcOrd="9" destOrd="0" presId="urn:microsoft.com/office/officeart/2005/8/layout/list1"/>
    <dgm:cxn modelId="{164A6959-DC8A-4937-A4AD-9F35B06DC455}" type="presParOf" srcId="{C6BC77B8-D4B2-4936-A7D4-6181879BE4C5}" destId="{7A361A12-3381-49D4-B00E-B263770A8A77}" srcOrd="10" destOrd="0" presId="urn:microsoft.com/office/officeart/2005/8/layout/list1"/>
    <dgm:cxn modelId="{017A0F0C-30A2-436D-9CAE-D25B2E412843}" type="presParOf" srcId="{C6BC77B8-D4B2-4936-A7D4-6181879BE4C5}" destId="{B13BFA8D-87AF-42C4-AAF3-BCE8893883B3}" srcOrd="11" destOrd="0" presId="urn:microsoft.com/office/officeart/2005/8/layout/list1"/>
    <dgm:cxn modelId="{B34CCD8C-232A-4D5C-B848-08230A82D8D8}" type="presParOf" srcId="{C6BC77B8-D4B2-4936-A7D4-6181879BE4C5}" destId="{3B1C0739-236B-4B28-BDD1-4B9C370DD6A3}" srcOrd="12" destOrd="0" presId="urn:microsoft.com/office/officeart/2005/8/layout/list1"/>
    <dgm:cxn modelId="{C345DF0E-5FAA-4333-B736-045DD224C39C}" type="presParOf" srcId="{3B1C0739-236B-4B28-BDD1-4B9C370DD6A3}" destId="{C652D08C-C8B7-41D9-ADEC-B63DE6FB3F75}" srcOrd="0" destOrd="0" presId="urn:microsoft.com/office/officeart/2005/8/layout/list1"/>
    <dgm:cxn modelId="{B3761C77-AEEE-4D9F-A723-D1B17AC1D582}" type="presParOf" srcId="{3B1C0739-236B-4B28-BDD1-4B9C370DD6A3}" destId="{FC364ECA-AD4B-48A0-B442-1DF9B3CAAA6A}" srcOrd="1" destOrd="0" presId="urn:microsoft.com/office/officeart/2005/8/layout/list1"/>
    <dgm:cxn modelId="{E39BB8FE-9371-4451-AA68-6E1B4919A28E}" type="presParOf" srcId="{C6BC77B8-D4B2-4936-A7D4-6181879BE4C5}" destId="{ECD2DDC3-67F3-4162-BD0D-49033577E4ED}" srcOrd="13" destOrd="0" presId="urn:microsoft.com/office/officeart/2005/8/layout/list1"/>
    <dgm:cxn modelId="{C984CE3F-7847-4D06-A22C-DA9BCC7747C3}" type="presParOf" srcId="{C6BC77B8-D4B2-4936-A7D4-6181879BE4C5}" destId="{FBBEA2B8-E503-400E-82B1-F76B997B29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F46E48-8857-4CAB-8013-2E41BF030D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FFFBDE9-BDB1-4E98-A8B3-2C2F09CFEFF7}">
      <dgm:prSet phldrT="[Texte]"/>
      <dgm:spPr/>
      <dgm:t>
        <a:bodyPr/>
        <a:lstStyle/>
        <a:p>
          <a:r>
            <a:rPr lang="en-US" b="1" i="0" u="none" dirty="0" smtClean="0"/>
            <a:t>National research strategies and </a:t>
          </a:r>
          <a:r>
            <a:rPr lang="en-US" b="1" i="0" u="none" dirty="0" err="1" smtClean="0"/>
            <a:t>programmes</a:t>
          </a:r>
          <a:endParaRPr lang="fr-FR" b="0" i="0" u="none" dirty="0" smtClean="0"/>
        </a:p>
      </dgm:t>
    </dgm:pt>
    <dgm:pt modelId="{428D059F-20C9-4B5B-91E1-A667FF054523}" type="parTrans" cxnId="{BEF7C391-A879-45D2-A331-3C670BC80AC9}">
      <dgm:prSet/>
      <dgm:spPr/>
      <dgm:t>
        <a:bodyPr/>
        <a:lstStyle/>
        <a:p>
          <a:endParaRPr lang="fr-FR"/>
        </a:p>
      </dgm:t>
    </dgm:pt>
    <dgm:pt modelId="{B5D0A45C-512B-4B6C-B832-16823B6C553A}" type="sibTrans" cxnId="{BEF7C391-A879-45D2-A331-3C670BC80AC9}">
      <dgm:prSet/>
      <dgm:spPr/>
      <dgm:t>
        <a:bodyPr/>
        <a:lstStyle/>
        <a:p>
          <a:endParaRPr lang="fr-FR"/>
        </a:p>
      </dgm:t>
    </dgm:pt>
    <dgm:pt modelId="{54D416F2-5216-499C-9E16-ACB7C41079A8}">
      <dgm:prSet phldrT="[Texte]"/>
      <dgm:spPr/>
      <dgm:t>
        <a:bodyPr/>
        <a:lstStyle/>
        <a:p>
          <a:r>
            <a:rPr lang="fr-FR" b="1" dirty="0" smtClean="0"/>
            <a:t>Public </a:t>
          </a:r>
          <a:r>
            <a:rPr lang="fr-FR" b="1" dirty="0" err="1" smtClean="0"/>
            <a:t>procurement</a:t>
          </a:r>
          <a:endParaRPr lang="fr-FR" b="1" dirty="0"/>
        </a:p>
      </dgm:t>
    </dgm:pt>
    <dgm:pt modelId="{ECE77B6B-40DD-4EF0-8E79-D04E4CE0190B}" type="parTrans" cxnId="{7CF10AAC-5132-4392-959B-725101CCA195}">
      <dgm:prSet/>
      <dgm:spPr/>
      <dgm:t>
        <a:bodyPr/>
        <a:lstStyle/>
        <a:p>
          <a:endParaRPr lang="fr-FR"/>
        </a:p>
      </dgm:t>
    </dgm:pt>
    <dgm:pt modelId="{1A16D359-FDE7-4DB4-A54B-5E2E5AD66EDF}" type="sibTrans" cxnId="{7CF10AAC-5132-4392-959B-725101CCA195}">
      <dgm:prSet/>
      <dgm:spPr/>
      <dgm:t>
        <a:bodyPr/>
        <a:lstStyle/>
        <a:p>
          <a:endParaRPr lang="fr-FR"/>
        </a:p>
      </dgm:t>
    </dgm:pt>
    <dgm:pt modelId="{35A4E992-2B2D-4C7D-996E-DAF2F98253DA}">
      <dgm:prSet phldrT="[Texte]"/>
      <dgm:spPr/>
      <dgm:t>
        <a:bodyPr/>
        <a:lstStyle/>
        <a:p>
          <a:r>
            <a:rPr lang="fr-FR" b="1" dirty="0" smtClean="0"/>
            <a:t>Financial instruments</a:t>
          </a:r>
          <a:endParaRPr lang="fr-FR" b="1" dirty="0"/>
        </a:p>
      </dgm:t>
    </dgm:pt>
    <dgm:pt modelId="{25BC93E0-C745-4825-AAB4-15B92D4AA184}" type="parTrans" cxnId="{003C6EE2-F214-4E53-9B55-F80D13D4C327}">
      <dgm:prSet/>
      <dgm:spPr/>
      <dgm:t>
        <a:bodyPr/>
        <a:lstStyle/>
        <a:p>
          <a:endParaRPr lang="fr-FR"/>
        </a:p>
      </dgm:t>
    </dgm:pt>
    <dgm:pt modelId="{ED6A74D1-7BB3-4621-8A41-6BD2743E14B9}" type="sibTrans" cxnId="{003C6EE2-F214-4E53-9B55-F80D13D4C327}">
      <dgm:prSet/>
      <dgm:spPr/>
      <dgm:t>
        <a:bodyPr/>
        <a:lstStyle/>
        <a:p>
          <a:endParaRPr lang="fr-FR"/>
        </a:p>
      </dgm:t>
    </dgm:pt>
    <dgm:pt modelId="{C83B28A2-27A0-4262-B77F-500546A9161C}">
      <dgm:prSet/>
      <dgm:spPr/>
      <dgm:t>
        <a:bodyPr/>
        <a:lstStyle/>
        <a:p>
          <a:r>
            <a:rPr lang="fr-FR" b="1" dirty="0" smtClean="0"/>
            <a:t>Clusters</a:t>
          </a:r>
          <a:endParaRPr lang="fr-FR" b="1" dirty="0"/>
        </a:p>
      </dgm:t>
    </dgm:pt>
    <dgm:pt modelId="{4C768646-DC17-4324-948D-A7E88340884B}" type="parTrans" cxnId="{A3ACE928-0B4F-4ECF-B3A5-CFA326821C12}">
      <dgm:prSet/>
      <dgm:spPr/>
      <dgm:t>
        <a:bodyPr/>
        <a:lstStyle/>
        <a:p>
          <a:endParaRPr lang="fr-FR"/>
        </a:p>
      </dgm:t>
    </dgm:pt>
    <dgm:pt modelId="{ED256C0A-6B89-4D35-9871-B8D9D266442A}" type="sibTrans" cxnId="{A3ACE928-0B4F-4ECF-B3A5-CFA326821C12}">
      <dgm:prSet/>
      <dgm:spPr/>
      <dgm:t>
        <a:bodyPr/>
        <a:lstStyle/>
        <a:p>
          <a:endParaRPr lang="fr-FR"/>
        </a:p>
      </dgm:t>
    </dgm:pt>
    <dgm:pt modelId="{C6BC77B8-D4B2-4936-A7D4-6181879BE4C5}" type="pres">
      <dgm:prSet presAssocID="{AAF46E48-8857-4CAB-8013-2E41BF030DFC}" presName="linear" presStyleCnt="0">
        <dgm:presLayoutVars>
          <dgm:dir/>
          <dgm:animLvl val="lvl"/>
          <dgm:resizeHandles val="exact"/>
        </dgm:presLayoutVars>
      </dgm:prSet>
      <dgm:spPr/>
      <dgm:t>
        <a:bodyPr/>
        <a:lstStyle/>
        <a:p>
          <a:endParaRPr lang="fr-FR"/>
        </a:p>
      </dgm:t>
    </dgm:pt>
    <dgm:pt modelId="{DFBA5749-7B1B-40D9-B550-4B6E6C448D2C}" type="pres">
      <dgm:prSet presAssocID="{DFFFBDE9-BDB1-4E98-A8B3-2C2F09CFEFF7}" presName="parentLin" presStyleCnt="0"/>
      <dgm:spPr/>
    </dgm:pt>
    <dgm:pt modelId="{545C2869-E563-44B9-B5DD-56AE596B876A}" type="pres">
      <dgm:prSet presAssocID="{DFFFBDE9-BDB1-4E98-A8B3-2C2F09CFEFF7}" presName="parentLeftMargin" presStyleLbl="node1" presStyleIdx="0" presStyleCnt="4"/>
      <dgm:spPr/>
      <dgm:t>
        <a:bodyPr/>
        <a:lstStyle/>
        <a:p>
          <a:endParaRPr lang="fr-FR"/>
        </a:p>
      </dgm:t>
    </dgm:pt>
    <dgm:pt modelId="{6A1B565D-38F9-47A7-ACB3-0CC836A9E3D4}" type="pres">
      <dgm:prSet presAssocID="{DFFFBDE9-BDB1-4E98-A8B3-2C2F09CFEFF7}" presName="parentText" presStyleLbl="node1" presStyleIdx="0" presStyleCnt="4" custScaleY="100161">
        <dgm:presLayoutVars>
          <dgm:chMax val="0"/>
          <dgm:bulletEnabled val="1"/>
        </dgm:presLayoutVars>
      </dgm:prSet>
      <dgm:spPr/>
      <dgm:t>
        <a:bodyPr/>
        <a:lstStyle/>
        <a:p>
          <a:endParaRPr lang="fr-FR"/>
        </a:p>
      </dgm:t>
    </dgm:pt>
    <dgm:pt modelId="{29EC885F-8E73-49C7-8F02-D32B818D30F4}" type="pres">
      <dgm:prSet presAssocID="{DFFFBDE9-BDB1-4E98-A8B3-2C2F09CFEFF7}" presName="negativeSpace" presStyleCnt="0"/>
      <dgm:spPr/>
    </dgm:pt>
    <dgm:pt modelId="{42A46C2D-F9B5-4968-ADDD-D199819D26B3}" type="pres">
      <dgm:prSet presAssocID="{DFFFBDE9-BDB1-4E98-A8B3-2C2F09CFEFF7}" presName="childText" presStyleLbl="conFgAcc1" presStyleIdx="0" presStyleCnt="4">
        <dgm:presLayoutVars>
          <dgm:bulletEnabled val="1"/>
        </dgm:presLayoutVars>
      </dgm:prSet>
      <dgm:spPr/>
    </dgm:pt>
    <dgm:pt modelId="{7375A199-B4C2-4BEE-B261-1900F9B8A806}" type="pres">
      <dgm:prSet presAssocID="{B5D0A45C-512B-4B6C-B832-16823B6C553A}" presName="spaceBetweenRectangles" presStyleCnt="0"/>
      <dgm:spPr/>
    </dgm:pt>
    <dgm:pt modelId="{420B08F1-9545-4E65-8143-01CB716BA2BB}" type="pres">
      <dgm:prSet presAssocID="{54D416F2-5216-499C-9E16-ACB7C41079A8}" presName="parentLin" presStyleCnt="0"/>
      <dgm:spPr/>
    </dgm:pt>
    <dgm:pt modelId="{83D52F41-7139-46E1-A4A0-E3388436EA6A}" type="pres">
      <dgm:prSet presAssocID="{54D416F2-5216-499C-9E16-ACB7C41079A8}" presName="parentLeftMargin" presStyleLbl="node1" presStyleIdx="0" presStyleCnt="4"/>
      <dgm:spPr/>
      <dgm:t>
        <a:bodyPr/>
        <a:lstStyle/>
        <a:p>
          <a:endParaRPr lang="fr-FR"/>
        </a:p>
      </dgm:t>
    </dgm:pt>
    <dgm:pt modelId="{DE5D7D5C-300D-4D76-BD00-2269DE9B6E4F}" type="pres">
      <dgm:prSet presAssocID="{54D416F2-5216-499C-9E16-ACB7C41079A8}" presName="parentText" presStyleLbl="node1" presStyleIdx="1" presStyleCnt="4" custScaleY="100161">
        <dgm:presLayoutVars>
          <dgm:chMax val="0"/>
          <dgm:bulletEnabled val="1"/>
        </dgm:presLayoutVars>
      </dgm:prSet>
      <dgm:spPr/>
      <dgm:t>
        <a:bodyPr/>
        <a:lstStyle/>
        <a:p>
          <a:endParaRPr lang="fr-FR"/>
        </a:p>
      </dgm:t>
    </dgm:pt>
    <dgm:pt modelId="{55AC3290-4E8A-4A5D-8FD7-17C5444BA303}" type="pres">
      <dgm:prSet presAssocID="{54D416F2-5216-499C-9E16-ACB7C41079A8}" presName="negativeSpace" presStyleCnt="0"/>
      <dgm:spPr/>
    </dgm:pt>
    <dgm:pt modelId="{9736139A-9B4C-4B71-9DE7-B3D21C1A1C5C}" type="pres">
      <dgm:prSet presAssocID="{54D416F2-5216-499C-9E16-ACB7C41079A8}" presName="childText" presStyleLbl="conFgAcc1" presStyleIdx="1" presStyleCnt="4">
        <dgm:presLayoutVars>
          <dgm:bulletEnabled val="1"/>
        </dgm:presLayoutVars>
      </dgm:prSet>
      <dgm:spPr/>
    </dgm:pt>
    <dgm:pt modelId="{D22F0422-118B-4F01-9E2A-C1C748410F0A}" type="pres">
      <dgm:prSet presAssocID="{1A16D359-FDE7-4DB4-A54B-5E2E5AD66EDF}" presName="spaceBetweenRectangles" presStyleCnt="0"/>
      <dgm:spPr/>
    </dgm:pt>
    <dgm:pt modelId="{CC8CB77A-E0FE-4A99-9DA7-B49B48E25990}" type="pres">
      <dgm:prSet presAssocID="{35A4E992-2B2D-4C7D-996E-DAF2F98253DA}" presName="parentLin" presStyleCnt="0"/>
      <dgm:spPr/>
    </dgm:pt>
    <dgm:pt modelId="{829612CD-C4DE-41DE-B85A-7C77669FBC4B}" type="pres">
      <dgm:prSet presAssocID="{35A4E992-2B2D-4C7D-996E-DAF2F98253DA}" presName="parentLeftMargin" presStyleLbl="node1" presStyleIdx="1" presStyleCnt="4"/>
      <dgm:spPr/>
      <dgm:t>
        <a:bodyPr/>
        <a:lstStyle/>
        <a:p>
          <a:endParaRPr lang="fr-FR"/>
        </a:p>
      </dgm:t>
    </dgm:pt>
    <dgm:pt modelId="{005F3794-0959-48B6-B244-85D7E89868C8}" type="pres">
      <dgm:prSet presAssocID="{35A4E992-2B2D-4C7D-996E-DAF2F98253DA}" presName="parentText" presStyleLbl="node1" presStyleIdx="2" presStyleCnt="4" custScaleY="100161">
        <dgm:presLayoutVars>
          <dgm:chMax val="0"/>
          <dgm:bulletEnabled val="1"/>
        </dgm:presLayoutVars>
      </dgm:prSet>
      <dgm:spPr/>
      <dgm:t>
        <a:bodyPr/>
        <a:lstStyle/>
        <a:p>
          <a:endParaRPr lang="fr-FR"/>
        </a:p>
      </dgm:t>
    </dgm:pt>
    <dgm:pt modelId="{8AFAC2F1-645E-45B0-891E-08BED7D9B163}" type="pres">
      <dgm:prSet presAssocID="{35A4E992-2B2D-4C7D-996E-DAF2F98253DA}" presName="negativeSpace" presStyleCnt="0"/>
      <dgm:spPr/>
    </dgm:pt>
    <dgm:pt modelId="{26B057DC-C919-4D49-AAF4-3219A5F5CC3B}" type="pres">
      <dgm:prSet presAssocID="{35A4E992-2B2D-4C7D-996E-DAF2F98253DA}" presName="childText" presStyleLbl="conFgAcc1" presStyleIdx="2" presStyleCnt="4">
        <dgm:presLayoutVars>
          <dgm:bulletEnabled val="1"/>
        </dgm:presLayoutVars>
      </dgm:prSet>
      <dgm:spPr/>
    </dgm:pt>
    <dgm:pt modelId="{3C83AE04-F7FD-40B8-AE39-865A895EDE9D}" type="pres">
      <dgm:prSet presAssocID="{ED6A74D1-7BB3-4621-8A41-6BD2743E14B9}" presName="spaceBetweenRectangles" presStyleCnt="0"/>
      <dgm:spPr/>
    </dgm:pt>
    <dgm:pt modelId="{4C035FA1-9A19-4E1B-BC96-740BA06512B9}" type="pres">
      <dgm:prSet presAssocID="{C83B28A2-27A0-4262-B77F-500546A9161C}" presName="parentLin" presStyleCnt="0"/>
      <dgm:spPr/>
    </dgm:pt>
    <dgm:pt modelId="{2C29E2A8-548B-4ED2-B812-38C3A386A908}" type="pres">
      <dgm:prSet presAssocID="{C83B28A2-27A0-4262-B77F-500546A9161C}" presName="parentLeftMargin" presStyleLbl="node1" presStyleIdx="2" presStyleCnt="4"/>
      <dgm:spPr/>
      <dgm:t>
        <a:bodyPr/>
        <a:lstStyle/>
        <a:p>
          <a:endParaRPr lang="fr-FR"/>
        </a:p>
      </dgm:t>
    </dgm:pt>
    <dgm:pt modelId="{12B72444-12CC-4C1A-999A-182C3166E6CE}" type="pres">
      <dgm:prSet presAssocID="{C83B28A2-27A0-4262-B77F-500546A9161C}" presName="parentText" presStyleLbl="node1" presStyleIdx="3" presStyleCnt="4" custScaleY="100161">
        <dgm:presLayoutVars>
          <dgm:chMax val="0"/>
          <dgm:bulletEnabled val="1"/>
        </dgm:presLayoutVars>
      </dgm:prSet>
      <dgm:spPr/>
      <dgm:t>
        <a:bodyPr/>
        <a:lstStyle/>
        <a:p>
          <a:endParaRPr lang="fr-FR"/>
        </a:p>
      </dgm:t>
    </dgm:pt>
    <dgm:pt modelId="{0D84C3DF-E49A-453F-BE1B-AB6CE0294C93}" type="pres">
      <dgm:prSet presAssocID="{C83B28A2-27A0-4262-B77F-500546A9161C}" presName="negativeSpace" presStyleCnt="0"/>
      <dgm:spPr/>
    </dgm:pt>
    <dgm:pt modelId="{11890F08-1171-418E-A5DF-35C0585168F1}" type="pres">
      <dgm:prSet presAssocID="{C83B28A2-27A0-4262-B77F-500546A9161C}" presName="childText" presStyleLbl="conFgAcc1" presStyleIdx="3" presStyleCnt="4">
        <dgm:presLayoutVars>
          <dgm:bulletEnabled val="1"/>
        </dgm:presLayoutVars>
      </dgm:prSet>
      <dgm:spPr/>
    </dgm:pt>
  </dgm:ptLst>
  <dgm:cxnLst>
    <dgm:cxn modelId="{4CC42F04-3208-419E-955E-81A7E895816A}" type="presOf" srcId="{35A4E992-2B2D-4C7D-996E-DAF2F98253DA}" destId="{829612CD-C4DE-41DE-B85A-7C77669FBC4B}" srcOrd="0" destOrd="0" presId="urn:microsoft.com/office/officeart/2005/8/layout/list1"/>
    <dgm:cxn modelId="{ED783A20-07B5-43A4-AC10-7F77DF9DCFB1}" type="presOf" srcId="{AAF46E48-8857-4CAB-8013-2E41BF030DFC}" destId="{C6BC77B8-D4B2-4936-A7D4-6181879BE4C5}" srcOrd="0" destOrd="0" presId="urn:microsoft.com/office/officeart/2005/8/layout/list1"/>
    <dgm:cxn modelId="{EA19A508-A39C-4C86-B56C-7590E71C240D}" type="presOf" srcId="{C83B28A2-27A0-4262-B77F-500546A9161C}" destId="{12B72444-12CC-4C1A-999A-182C3166E6CE}" srcOrd="1" destOrd="0" presId="urn:microsoft.com/office/officeart/2005/8/layout/list1"/>
    <dgm:cxn modelId="{EC94747E-392B-4510-B8D3-DFBB07DECD17}" type="presOf" srcId="{DFFFBDE9-BDB1-4E98-A8B3-2C2F09CFEFF7}" destId="{6A1B565D-38F9-47A7-ACB3-0CC836A9E3D4}" srcOrd="1" destOrd="0" presId="urn:microsoft.com/office/officeart/2005/8/layout/list1"/>
    <dgm:cxn modelId="{0513B8B4-F81C-4973-B63E-51B7044A3950}" type="presOf" srcId="{DFFFBDE9-BDB1-4E98-A8B3-2C2F09CFEFF7}" destId="{545C2869-E563-44B9-B5DD-56AE596B876A}" srcOrd="0" destOrd="0" presId="urn:microsoft.com/office/officeart/2005/8/layout/list1"/>
    <dgm:cxn modelId="{601AFCC9-D2A0-4B04-B61E-FBA7F9DA3694}" type="presOf" srcId="{C83B28A2-27A0-4262-B77F-500546A9161C}" destId="{2C29E2A8-548B-4ED2-B812-38C3A386A908}" srcOrd="0" destOrd="0" presId="urn:microsoft.com/office/officeart/2005/8/layout/list1"/>
    <dgm:cxn modelId="{3E1993C4-D2A8-48B5-8015-480176721307}" type="presOf" srcId="{54D416F2-5216-499C-9E16-ACB7C41079A8}" destId="{DE5D7D5C-300D-4D76-BD00-2269DE9B6E4F}" srcOrd="1" destOrd="0" presId="urn:microsoft.com/office/officeart/2005/8/layout/list1"/>
    <dgm:cxn modelId="{D7E89D12-348F-4CC6-A5D2-4E4EBA536357}" type="presOf" srcId="{35A4E992-2B2D-4C7D-996E-DAF2F98253DA}" destId="{005F3794-0959-48B6-B244-85D7E89868C8}" srcOrd="1" destOrd="0" presId="urn:microsoft.com/office/officeart/2005/8/layout/list1"/>
    <dgm:cxn modelId="{003C6EE2-F214-4E53-9B55-F80D13D4C327}" srcId="{AAF46E48-8857-4CAB-8013-2E41BF030DFC}" destId="{35A4E992-2B2D-4C7D-996E-DAF2F98253DA}" srcOrd="2" destOrd="0" parTransId="{25BC93E0-C745-4825-AAB4-15B92D4AA184}" sibTransId="{ED6A74D1-7BB3-4621-8A41-6BD2743E14B9}"/>
    <dgm:cxn modelId="{01E1C609-C6B7-4BBF-A2C8-DD49FA3E2CC4}" type="presOf" srcId="{54D416F2-5216-499C-9E16-ACB7C41079A8}" destId="{83D52F41-7139-46E1-A4A0-E3388436EA6A}" srcOrd="0" destOrd="0" presId="urn:microsoft.com/office/officeart/2005/8/layout/list1"/>
    <dgm:cxn modelId="{A3ACE928-0B4F-4ECF-B3A5-CFA326821C12}" srcId="{AAF46E48-8857-4CAB-8013-2E41BF030DFC}" destId="{C83B28A2-27A0-4262-B77F-500546A9161C}" srcOrd="3" destOrd="0" parTransId="{4C768646-DC17-4324-948D-A7E88340884B}" sibTransId="{ED256C0A-6B89-4D35-9871-B8D9D266442A}"/>
    <dgm:cxn modelId="{7CF10AAC-5132-4392-959B-725101CCA195}" srcId="{AAF46E48-8857-4CAB-8013-2E41BF030DFC}" destId="{54D416F2-5216-499C-9E16-ACB7C41079A8}" srcOrd="1" destOrd="0" parTransId="{ECE77B6B-40DD-4EF0-8E79-D04E4CE0190B}" sibTransId="{1A16D359-FDE7-4DB4-A54B-5E2E5AD66EDF}"/>
    <dgm:cxn modelId="{BEF7C391-A879-45D2-A331-3C670BC80AC9}" srcId="{AAF46E48-8857-4CAB-8013-2E41BF030DFC}" destId="{DFFFBDE9-BDB1-4E98-A8B3-2C2F09CFEFF7}" srcOrd="0" destOrd="0" parTransId="{428D059F-20C9-4B5B-91E1-A667FF054523}" sibTransId="{B5D0A45C-512B-4B6C-B832-16823B6C553A}"/>
    <dgm:cxn modelId="{4254910E-2B24-4FB5-9E36-358503A48F68}" type="presParOf" srcId="{C6BC77B8-D4B2-4936-A7D4-6181879BE4C5}" destId="{DFBA5749-7B1B-40D9-B550-4B6E6C448D2C}" srcOrd="0" destOrd="0" presId="urn:microsoft.com/office/officeart/2005/8/layout/list1"/>
    <dgm:cxn modelId="{B0DA6486-AF28-4A44-8D41-E3F9327BDA15}" type="presParOf" srcId="{DFBA5749-7B1B-40D9-B550-4B6E6C448D2C}" destId="{545C2869-E563-44B9-B5DD-56AE596B876A}" srcOrd="0" destOrd="0" presId="urn:microsoft.com/office/officeart/2005/8/layout/list1"/>
    <dgm:cxn modelId="{B81F07C5-960C-47B8-BAB9-131DF38AE109}" type="presParOf" srcId="{DFBA5749-7B1B-40D9-B550-4B6E6C448D2C}" destId="{6A1B565D-38F9-47A7-ACB3-0CC836A9E3D4}" srcOrd="1" destOrd="0" presId="urn:microsoft.com/office/officeart/2005/8/layout/list1"/>
    <dgm:cxn modelId="{66C895A1-B8C8-4894-A242-9C98DF6C84D0}" type="presParOf" srcId="{C6BC77B8-D4B2-4936-A7D4-6181879BE4C5}" destId="{29EC885F-8E73-49C7-8F02-D32B818D30F4}" srcOrd="1" destOrd="0" presId="urn:microsoft.com/office/officeart/2005/8/layout/list1"/>
    <dgm:cxn modelId="{E9E6D3F5-04FA-40F2-AA54-FF8F9D8FC8DA}" type="presParOf" srcId="{C6BC77B8-D4B2-4936-A7D4-6181879BE4C5}" destId="{42A46C2D-F9B5-4968-ADDD-D199819D26B3}" srcOrd="2" destOrd="0" presId="urn:microsoft.com/office/officeart/2005/8/layout/list1"/>
    <dgm:cxn modelId="{6F87128D-A9E3-4DBF-93CD-E4E1E26B4104}" type="presParOf" srcId="{C6BC77B8-D4B2-4936-A7D4-6181879BE4C5}" destId="{7375A199-B4C2-4BEE-B261-1900F9B8A806}" srcOrd="3" destOrd="0" presId="urn:microsoft.com/office/officeart/2005/8/layout/list1"/>
    <dgm:cxn modelId="{B7587D60-8CE9-416C-8E41-F7BE7FC0BDC0}" type="presParOf" srcId="{C6BC77B8-D4B2-4936-A7D4-6181879BE4C5}" destId="{420B08F1-9545-4E65-8143-01CB716BA2BB}" srcOrd="4" destOrd="0" presId="urn:microsoft.com/office/officeart/2005/8/layout/list1"/>
    <dgm:cxn modelId="{7CFE7D5C-3146-411A-B200-02A67686AC6F}" type="presParOf" srcId="{420B08F1-9545-4E65-8143-01CB716BA2BB}" destId="{83D52F41-7139-46E1-A4A0-E3388436EA6A}" srcOrd="0" destOrd="0" presId="urn:microsoft.com/office/officeart/2005/8/layout/list1"/>
    <dgm:cxn modelId="{490B5FE5-954D-41C3-84A4-F67CD6044AD9}" type="presParOf" srcId="{420B08F1-9545-4E65-8143-01CB716BA2BB}" destId="{DE5D7D5C-300D-4D76-BD00-2269DE9B6E4F}" srcOrd="1" destOrd="0" presId="urn:microsoft.com/office/officeart/2005/8/layout/list1"/>
    <dgm:cxn modelId="{AD60BB9E-2078-48AE-BB9D-422BCC3F5A1C}" type="presParOf" srcId="{C6BC77B8-D4B2-4936-A7D4-6181879BE4C5}" destId="{55AC3290-4E8A-4A5D-8FD7-17C5444BA303}" srcOrd="5" destOrd="0" presId="urn:microsoft.com/office/officeart/2005/8/layout/list1"/>
    <dgm:cxn modelId="{645A1EA0-E099-49F6-83FD-D5E459EEA57D}" type="presParOf" srcId="{C6BC77B8-D4B2-4936-A7D4-6181879BE4C5}" destId="{9736139A-9B4C-4B71-9DE7-B3D21C1A1C5C}" srcOrd="6" destOrd="0" presId="urn:microsoft.com/office/officeart/2005/8/layout/list1"/>
    <dgm:cxn modelId="{59527266-206D-4E53-9EAE-BDF8D093C5DD}" type="presParOf" srcId="{C6BC77B8-D4B2-4936-A7D4-6181879BE4C5}" destId="{D22F0422-118B-4F01-9E2A-C1C748410F0A}" srcOrd="7" destOrd="0" presId="urn:microsoft.com/office/officeart/2005/8/layout/list1"/>
    <dgm:cxn modelId="{2C70A624-B5D7-4142-BAB3-31FDA481F91D}" type="presParOf" srcId="{C6BC77B8-D4B2-4936-A7D4-6181879BE4C5}" destId="{CC8CB77A-E0FE-4A99-9DA7-B49B48E25990}" srcOrd="8" destOrd="0" presId="urn:microsoft.com/office/officeart/2005/8/layout/list1"/>
    <dgm:cxn modelId="{56091B20-9639-4B1E-9AFE-F0D83552F614}" type="presParOf" srcId="{CC8CB77A-E0FE-4A99-9DA7-B49B48E25990}" destId="{829612CD-C4DE-41DE-B85A-7C77669FBC4B}" srcOrd="0" destOrd="0" presId="urn:microsoft.com/office/officeart/2005/8/layout/list1"/>
    <dgm:cxn modelId="{DF8FAEA0-08A1-4E56-8DB9-D04F23782E10}" type="presParOf" srcId="{CC8CB77A-E0FE-4A99-9DA7-B49B48E25990}" destId="{005F3794-0959-48B6-B244-85D7E89868C8}" srcOrd="1" destOrd="0" presId="urn:microsoft.com/office/officeart/2005/8/layout/list1"/>
    <dgm:cxn modelId="{075598EF-92B1-43D2-8EE2-8D27460C3E00}" type="presParOf" srcId="{C6BC77B8-D4B2-4936-A7D4-6181879BE4C5}" destId="{8AFAC2F1-645E-45B0-891E-08BED7D9B163}" srcOrd="9" destOrd="0" presId="urn:microsoft.com/office/officeart/2005/8/layout/list1"/>
    <dgm:cxn modelId="{EA29E22A-ABDB-418C-BC96-5459393527EE}" type="presParOf" srcId="{C6BC77B8-D4B2-4936-A7D4-6181879BE4C5}" destId="{26B057DC-C919-4D49-AAF4-3219A5F5CC3B}" srcOrd="10" destOrd="0" presId="urn:microsoft.com/office/officeart/2005/8/layout/list1"/>
    <dgm:cxn modelId="{EBD0BDF4-8D75-4DE0-9BD8-21FEB16E76DD}" type="presParOf" srcId="{C6BC77B8-D4B2-4936-A7D4-6181879BE4C5}" destId="{3C83AE04-F7FD-40B8-AE39-865A895EDE9D}" srcOrd="11" destOrd="0" presId="urn:microsoft.com/office/officeart/2005/8/layout/list1"/>
    <dgm:cxn modelId="{F019B18A-0560-4146-9B53-209F9BE792AE}" type="presParOf" srcId="{C6BC77B8-D4B2-4936-A7D4-6181879BE4C5}" destId="{4C035FA1-9A19-4E1B-BC96-740BA06512B9}" srcOrd="12" destOrd="0" presId="urn:microsoft.com/office/officeart/2005/8/layout/list1"/>
    <dgm:cxn modelId="{A73743FF-E635-4C39-AE12-59C14C4F2E9A}" type="presParOf" srcId="{4C035FA1-9A19-4E1B-BC96-740BA06512B9}" destId="{2C29E2A8-548B-4ED2-B812-38C3A386A908}" srcOrd="0" destOrd="0" presId="urn:microsoft.com/office/officeart/2005/8/layout/list1"/>
    <dgm:cxn modelId="{8F44A865-B0DD-4A80-A7C6-CC2E95A56EE1}" type="presParOf" srcId="{4C035FA1-9A19-4E1B-BC96-740BA06512B9}" destId="{12B72444-12CC-4C1A-999A-182C3166E6CE}" srcOrd="1" destOrd="0" presId="urn:microsoft.com/office/officeart/2005/8/layout/list1"/>
    <dgm:cxn modelId="{D9C26A41-1DBA-4D74-A0A6-BC5F12372372}" type="presParOf" srcId="{C6BC77B8-D4B2-4936-A7D4-6181879BE4C5}" destId="{0D84C3DF-E49A-453F-BE1B-AB6CE0294C93}" srcOrd="13" destOrd="0" presId="urn:microsoft.com/office/officeart/2005/8/layout/list1"/>
    <dgm:cxn modelId="{D36EC8F5-714D-412A-8EE8-B315CFA14E7C}" type="presParOf" srcId="{C6BC77B8-D4B2-4936-A7D4-6181879BE4C5}" destId="{11890F08-1171-418E-A5DF-35C0585168F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F46E48-8857-4CAB-8013-2E41BF030D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FFFBDE9-BDB1-4E98-A8B3-2C2F09CFEFF7}">
      <dgm:prSet phldrT="[Texte]"/>
      <dgm:spPr/>
      <dgm:t>
        <a:bodyPr/>
        <a:lstStyle/>
        <a:p>
          <a:r>
            <a:rPr lang="fr-FR" b="1" i="0" u="none" dirty="0" smtClean="0"/>
            <a:t>EU </a:t>
          </a:r>
          <a:r>
            <a:rPr lang="fr-FR" b="1" i="0" u="none" dirty="0" err="1" smtClean="0"/>
            <a:t>funding</a:t>
          </a:r>
          <a:r>
            <a:rPr lang="fr-FR" b="1" i="0" u="none" dirty="0" smtClean="0"/>
            <a:t> instruments : Horizon 2020 &amp; ESIF</a:t>
          </a:r>
        </a:p>
      </dgm:t>
    </dgm:pt>
    <dgm:pt modelId="{428D059F-20C9-4B5B-91E1-A667FF054523}" type="parTrans" cxnId="{BEF7C391-A879-45D2-A331-3C670BC80AC9}">
      <dgm:prSet/>
      <dgm:spPr/>
      <dgm:t>
        <a:bodyPr/>
        <a:lstStyle/>
        <a:p>
          <a:endParaRPr lang="fr-FR"/>
        </a:p>
      </dgm:t>
    </dgm:pt>
    <dgm:pt modelId="{B5D0A45C-512B-4B6C-B832-16823B6C553A}" type="sibTrans" cxnId="{BEF7C391-A879-45D2-A331-3C670BC80AC9}">
      <dgm:prSet/>
      <dgm:spPr/>
      <dgm:t>
        <a:bodyPr/>
        <a:lstStyle/>
        <a:p>
          <a:endParaRPr lang="fr-FR"/>
        </a:p>
      </dgm:t>
    </dgm:pt>
    <dgm:pt modelId="{35A4E992-2B2D-4C7D-996E-DAF2F98253DA}">
      <dgm:prSet phldrT="[Texte]"/>
      <dgm:spPr/>
      <dgm:t>
        <a:bodyPr/>
        <a:lstStyle/>
        <a:p>
          <a:r>
            <a:rPr lang="fr-FR" b="1" dirty="0" err="1" smtClean="0"/>
            <a:t>KETs</a:t>
          </a:r>
          <a:r>
            <a:rPr lang="fr-FR" b="1" dirty="0" smtClean="0"/>
            <a:t> </a:t>
          </a:r>
          <a:r>
            <a:rPr lang="fr-FR" b="1" dirty="0" err="1" smtClean="0"/>
            <a:t>observatory</a:t>
          </a:r>
          <a:endParaRPr lang="fr-FR" b="1" dirty="0"/>
        </a:p>
      </dgm:t>
    </dgm:pt>
    <dgm:pt modelId="{25BC93E0-C745-4825-AAB4-15B92D4AA184}" type="parTrans" cxnId="{003C6EE2-F214-4E53-9B55-F80D13D4C327}">
      <dgm:prSet/>
      <dgm:spPr/>
      <dgm:t>
        <a:bodyPr/>
        <a:lstStyle/>
        <a:p>
          <a:endParaRPr lang="fr-FR"/>
        </a:p>
      </dgm:t>
    </dgm:pt>
    <dgm:pt modelId="{ED6A74D1-7BB3-4621-8A41-6BD2743E14B9}" type="sibTrans" cxnId="{003C6EE2-F214-4E53-9B55-F80D13D4C327}">
      <dgm:prSet/>
      <dgm:spPr/>
      <dgm:t>
        <a:bodyPr/>
        <a:lstStyle/>
        <a:p>
          <a:endParaRPr lang="fr-FR"/>
        </a:p>
      </dgm:t>
    </dgm:pt>
    <dgm:pt modelId="{C83B28A2-27A0-4262-B77F-500546A9161C}">
      <dgm:prSet/>
      <dgm:spPr/>
      <dgm:t>
        <a:bodyPr/>
        <a:lstStyle/>
        <a:p>
          <a:r>
            <a:rPr lang="fr-FR" b="1" dirty="0" err="1" smtClean="0"/>
            <a:t>Knowledge</a:t>
          </a:r>
          <a:r>
            <a:rPr lang="fr-FR" b="1" dirty="0" smtClean="0"/>
            <a:t>  and Innovation </a:t>
          </a:r>
          <a:r>
            <a:rPr lang="fr-FR" b="1" dirty="0" err="1" smtClean="0"/>
            <a:t>Community</a:t>
          </a:r>
          <a:endParaRPr lang="fr-FR" b="1" dirty="0"/>
        </a:p>
      </dgm:t>
    </dgm:pt>
    <dgm:pt modelId="{4C768646-DC17-4324-948D-A7E88340884B}" type="parTrans" cxnId="{A3ACE928-0B4F-4ECF-B3A5-CFA326821C12}">
      <dgm:prSet/>
      <dgm:spPr/>
      <dgm:t>
        <a:bodyPr/>
        <a:lstStyle/>
        <a:p>
          <a:endParaRPr lang="fr-FR"/>
        </a:p>
      </dgm:t>
    </dgm:pt>
    <dgm:pt modelId="{ED256C0A-6B89-4D35-9871-B8D9D266442A}" type="sibTrans" cxnId="{A3ACE928-0B4F-4ECF-B3A5-CFA326821C12}">
      <dgm:prSet/>
      <dgm:spPr/>
      <dgm:t>
        <a:bodyPr/>
        <a:lstStyle/>
        <a:p>
          <a:endParaRPr lang="fr-FR"/>
        </a:p>
      </dgm:t>
    </dgm:pt>
    <dgm:pt modelId="{54D416F2-5216-499C-9E16-ACB7C41079A8}">
      <dgm:prSet phldrT="[Texte]"/>
      <dgm:spPr/>
      <dgm:t>
        <a:bodyPr/>
        <a:lstStyle/>
        <a:p>
          <a:r>
            <a:rPr lang="fr-FR" b="1" dirty="0" smtClean="0"/>
            <a:t>Important </a:t>
          </a:r>
          <a:r>
            <a:rPr lang="fr-FR" b="1" dirty="0" err="1" smtClean="0"/>
            <a:t>Projects</a:t>
          </a:r>
          <a:r>
            <a:rPr lang="fr-FR" b="1" dirty="0" smtClean="0"/>
            <a:t> of Common </a:t>
          </a:r>
          <a:r>
            <a:rPr lang="fr-FR" b="1" dirty="0" err="1" smtClean="0"/>
            <a:t>Interest</a:t>
          </a:r>
          <a:r>
            <a:rPr lang="fr-FR" b="1" dirty="0" smtClean="0"/>
            <a:t>  (IPCI)</a:t>
          </a:r>
          <a:endParaRPr lang="fr-FR" b="1" dirty="0"/>
        </a:p>
      </dgm:t>
    </dgm:pt>
    <dgm:pt modelId="{1A16D359-FDE7-4DB4-A54B-5E2E5AD66EDF}" type="sibTrans" cxnId="{7CF10AAC-5132-4392-959B-725101CCA195}">
      <dgm:prSet/>
      <dgm:spPr/>
      <dgm:t>
        <a:bodyPr/>
        <a:lstStyle/>
        <a:p>
          <a:endParaRPr lang="fr-FR"/>
        </a:p>
      </dgm:t>
    </dgm:pt>
    <dgm:pt modelId="{ECE77B6B-40DD-4EF0-8E79-D04E4CE0190B}" type="parTrans" cxnId="{7CF10AAC-5132-4392-959B-725101CCA195}">
      <dgm:prSet/>
      <dgm:spPr/>
      <dgm:t>
        <a:bodyPr/>
        <a:lstStyle/>
        <a:p>
          <a:endParaRPr lang="fr-FR"/>
        </a:p>
      </dgm:t>
    </dgm:pt>
    <dgm:pt modelId="{C6BC77B8-D4B2-4936-A7D4-6181879BE4C5}" type="pres">
      <dgm:prSet presAssocID="{AAF46E48-8857-4CAB-8013-2E41BF030DFC}" presName="linear" presStyleCnt="0">
        <dgm:presLayoutVars>
          <dgm:dir/>
          <dgm:animLvl val="lvl"/>
          <dgm:resizeHandles val="exact"/>
        </dgm:presLayoutVars>
      </dgm:prSet>
      <dgm:spPr/>
      <dgm:t>
        <a:bodyPr/>
        <a:lstStyle/>
        <a:p>
          <a:endParaRPr lang="fr-FR"/>
        </a:p>
      </dgm:t>
    </dgm:pt>
    <dgm:pt modelId="{DFBA5749-7B1B-40D9-B550-4B6E6C448D2C}" type="pres">
      <dgm:prSet presAssocID="{DFFFBDE9-BDB1-4E98-A8B3-2C2F09CFEFF7}" presName="parentLin" presStyleCnt="0"/>
      <dgm:spPr/>
    </dgm:pt>
    <dgm:pt modelId="{545C2869-E563-44B9-B5DD-56AE596B876A}" type="pres">
      <dgm:prSet presAssocID="{DFFFBDE9-BDB1-4E98-A8B3-2C2F09CFEFF7}" presName="parentLeftMargin" presStyleLbl="node1" presStyleIdx="0" presStyleCnt="4"/>
      <dgm:spPr/>
      <dgm:t>
        <a:bodyPr/>
        <a:lstStyle/>
        <a:p>
          <a:endParaRPr lang="fr-FR"/>
        </a:p>
      </dgm:t>
    </dgm:pt>
    <dgm:pt modelId="{6A1B565D-38F9-47A7-ACB3-0CC836A9E3D4}" type="pres">
      <dgm:prSet presAssocID="{DFFFBDE9-BDB1-4E98-A8B3-2C2F09CFEFF7}" presName="parentText" presStyleLbl="node1" presStyleIdx="0" presStyleCnt="4" custScaleY="100161">
        <dgm:presLayoutVars>
          <dgm:chMax val="0"/>
          <dgm:bulletEnabled val="1"/>
        </dgm:presLayoutVars>
      </dgm:prSet>
      <dgm:spPr/>
      <dgm:t>
        <a:bodyPr/>
        <a:lstStyle/>
        <a:p>
          <a:endParaRPr lang="fr-FR"/>
        </a:p>
      </dgm:t>
    </dgm:pt>
    <dgm:pt modelId="{29EC885F-8E73-49C7-8F02-D32B818D30F4}" type="pres">
      <dgm:prSet presAssocID="{DFFFBDE9-BDB1-4E98-A8B3-2C2F09CFEFF7}" presName="negativeSpace" presStyleCnt="0"/>
      <dgm:spPr/>
    </dgm:pt>
    <dgm:pt modelId="{42A46C2D-F9B5-4968-ADDD-D199819D26B3}" type="pres">
      <dgm:prSet presAssocID="{DFFFBDE9-BDB1-4E98-A8B3-2C2F09CFEFF7}" presName="childText" presStyleLbl="conFgAcc1" presStyleIdx="0" presStyleCnt="4">
        <dgm:presLayoutVars>
          <dgm:bulletEnabled val="1"/>
        </dgm:presLayoutVars>
      </dgm:prSet>
      <dgm:spPr/>
    </dgm:pt>
    <dgm:pt modelId="{7375A199-B4C2-4BEE-B261-1900F9B8A806}" type="pres">
      <dgm:prSet presAssocID="{B5D0A45C-512B-4B6C-B832-16823B6C553A}" presName="spaceBetweenRectangles" presStyleCnt="0"/>
      <dgm:spPr/>
    </dgm:pt>
    <dgm:pt modelId="{420B08F1-9545-4E65-8143-01CB716BA2BB}" type="pres">
      <dgm:prSet presAssocID="{54D416F2-5216-499C-9E16-ACB7C41079A8}" presName="parentLin" presStyleCnt="0"/>
      <dgm:spPr/>
    </dgm:pt>
    <dgm:pt modelId="{83D52F41-7139-46E1-A4A0-E3388436EA6A}" type="pres">
      <dgm:prSet presAssocID="{54D416F2-5216-499C-9E16-ACB7C41079A8}" presName="parentLeftMargin" presStyleLbl="node1" presStyleIdx="0" presStyleCnt="4"/>
      <dgm:spPr/>
      <dgm:t>
        <a:bodyPr/>
        <a:lstStyle/>
        <a:p>
          <a:endParaRPr lang="fr-FR"/>
        </a:p>
      </dgm:t>
    </dgm:pt>
    <dgm:pt modelId="{DE5D7D5C-300D-4D76-BD00-2269DE9B6E4F}" type="pres">
      <dgm:prSet presAssocID="{54D416F2-5216-499C-9E16-ACB7C41079A8}" presName="parentText" presStyleLbl="node1" presStyleIdx="1" presStyleCnt="4" custScaleY="100161">
        <dgm:presLayoutVars>
          <dgm:chMax val="0"/>
          <dgm:bulletEnabled val="1"/>
        </dgm:presLayoutVars>
      </dgm:prSet>
      <dgm:spPr/>
      <dgm:t>
        <a:bodyPr/>
        <a:lstStyle/>
        <a:p>
          <a:endParaRPr lang="fr-FR"/>
        </a:p>
      </dgm:t>
    </dgm:pt>
    <dgm:pt modelId="{55AC3290-4E8A-4A5D-8FD7-17C5444BA303}" type="pres">
      <dgm:prSet presAssocID="{54D416F2-5216-499C-9E16-ACB7C41079A8}" presName="negativeSpace" presStyleCnt="0"/>
      <dgm:spPr/>
    </dgm:pt>
    <dgm:pt modelId="{9736139A-9B4C-4B71-9DE7-B3D21C1A1C5C}" type="pres">
      <dgm:prSet presAssocID="{54D416F2-5216-499C-9E16-ACB7C41079A8}" presName="childText" presStyleLbl="conFgAcc1" presStyleIdx="1" presStyleCnt="4">
        <dgm:presLayoutVars>
          <dgm:bulletEnabled val="1"/>
        </dgm:presLayoutVars>
      </dgm:prSet>
      <dgm:spPr/>
    </dgm:pt>
    <dgm:pt modelId="{D22F0422-118B-4F01-9E2A-C1C748410F0A}" type="pres">
      <dgm:prSet presAssocID="{1A16D359-FDE7-4DB4-A54B-5E2E5AD66EDF}" presName="spaceBetweenRectangles" presStyleCnt="0"/>
      <dgm:spPr/>
    </dgm:pt>
    <dgm:pt modelId="{CC8CB77A-E0FE-4A99-9DA7-B49B48E25990}" type="pres">
      <dgm:prSet presAssocID="{35A4E992-2B2D-4C7D-996E-DAF2F98253DA}" presName="parentLin" presStyleCnt="0"/>
      <dgm:spPr/>
    </dgm:pt>
    <dgm:pt modelId="{829612CD-C4DE-41DE-B85A-7C77669FBC4B}" type="pres">
      <dgm:prSet presAssocID="{35A4E992-2B2D-4C7D-996E-DAF2F98253DA}" presName="parentLeftMargin" presStyleLbl="node1" presStyleIdx="1" presStyleCnt="4"/>
      <dgm:spPr/>
      <dgm:t>
        <a:bodyPr/>
        <a:lstStyle/>
        <a:p>
          <a:endParaRPr lang="fr-FR"/>
        </a:p>
      </dgm:t>
    </dgm:pt>
    <dgm:pt modelId="{005F3794-0959-48B6-B244-85D7E89868C8}" type="pres">
      <dgm:prSet presAssocID="{35A4E992-2B2D-4C7D-996E-DAF2F98253DA}" presName="parentText" presStyleLbl="node1" presStyleIdx="2" presStyleCnt="4" custScaleY="100161">
        <dgm:presLayoutVars>
          <dgm:chMax val="0"/>
          <dgm:bulletEnabled val="1"/>
        </dgm:presLayoutVars>
      </dgm:prSet>
      <dgm:spPr/>
      <dgm:t>
        <a:bodyPr/>
        <a:lstStyle/>
        <a:p>
          <a:endParaRPr lang="fr-FR"/>
        </a:p>
      </dgm:t>
    </dgm:pt>
    <dgm:pt modelId="{8AFAC2F1-645E-45B0-891E-08BED7D9B163}" type="pres">
      <dgm:prSet presAssocID="{35A4E992-2B2D-4C7D-996E-DAF2F98253DA}" presName="negativeSpace" presStyleCnt="0"/>
      <dgm:spPr/>
    </dgm:pt>
    <dgm:pt modelId="{26B057DC-C919-4D49-AAF4-3219A5F5CC3B}" type="pres">
      <dgm:prSet presAssocID="{35A4E992-2B2D-4C7D-996E-DAF2F98253DA}" presName="childText" presStyleLbl="conFgAcc1" presStyleIdx="2" presStyleCnt="4">
        <dgm:presLayoutVars>
          <dgm:bulletEnabled val="1"/>
        </dgm:presLayoutVars>
      </dgm:prSet>
      <dgm:spPr/>
    </dgm:pt>
    <dgm:pt modelId="{3C83AE04-F7FD-40B8-AE39-865A895EDE9D}" type="pres">
      <dgm:prSet presAssocID="{ED6A74D1-7BB3-4621-8A41-6BD2743E14B9}" presName="spaceBetweenRectangles" presStyleCnt="0"/>
      <dgm:spPr/>
    </dgm:pt>
    <dgm:pt modelId="{4C035FA1-9A19-4E1B-BC96-740BA06512B9}" type="pres">
      <dgm:prSet presAssocID="{C83B28A2-27A0-4262-B77F-500546A9161C}" presName="parentLin" presStyleCnt="0"/>
      <dgm:spPr/>
    </dgm:pt>
    <dgm:pt modelId="{2C29E2A8-548B-4ED2-B812-38C3A386A908}" type="pres">
      <dgm:prSet presAssocID="{C83B28A2-27A0-4262-B77F-500546A9161C}" presName="parentLeftMargin" presStyleLbl="node1" presStyleIdx="2" presStyleCnt="4"/>
      <dgm:spPr/>
      <dgm:t>
        <a:bodyPr/>
        <a:lstStyle/>
        <a:p>
          <a:endParaRPr lang="fr-FR"/>
        </a:p>
      </dgm:t>
    </dgm:pt>
    <dgm:pt modelId="{12B72444-12CC-4C1A-999A-182C3166E6CE}" type="pres">
      <dgm:prSet presAssocID="{C83B28A2-27A0-4262-B77F-500546A9161C}" presName="parentText" presStyleLbl="node1" presStyleIdx="3" presStyleCnt="4" custScaleY="100161">
        <dgm:presLayoutVars>
          <dgm:chMax val="0"/>
          <dgm:bulletEnabled val="1"/>
        </dgm:presLayoutVars>
      </dgm:prSet>
      <dgm:spPr/>
      <dgm:t>
        <a:bodyPr/>
        <a:lstStyle/>
        <a:p>
          <a:endParaRPr lang="fr-FR"/>
        </a:p>
      </dgm:t>
    </dgm:pt>
    <dgm:pt modelId="{0D84C3DF-E49A-453F-BE1B-AB6CE0294C93}" type="pres">
      <dgm:prSet presAssocID="{C83B28A2-27A0-4262-B77F-500546A9161C}" presName="negativeSpace" presStyleCnt="0"/>
      <dgm:spPr/>
    </dgm:pt>
    <dgm:pt modelId="{11890F08-1171-418E-A5DF-35C0585168F1}" type="pres">
      <dgm:prSet presAssocID="{C83B28A2-27A0-4262-B77F-500546A9161C}" presName="childText" presStyleLbl="conFgAcc1" presStyleIdx="3" presStyleCnt="4">
        <dgm:presLayoutVars>
          <dgm:bulletEnabled val="1"/>
        </dgm:presLayoutVars>
      </dgm:prSet>
      <dgm:spPr/>
    </dgm:pt>
  </dgm:ptLst>
  <dgm:cxnLst>
    <dgm:cxn modelId="{6A05466E-0BEA-4493-BC50-B488C16E93F1}" type="presOf" srcId="{54D416F2-5216-499C-9E16-ACB7C41079A8}" destId="{DE5D7D5C-300D-4D76-BD00-2269DE9B6E4F}" srcOrd="1" destOrd="0" presId="urn:microsoft.com/office/officeart/2005/8/layout/list1"/>
    <dgm:cxn modelId="{471E0B60-0F92-4C26-B372-214AE5E1176A}" type="presOf" srcId="{DFFFBDE9-BDB1-4E98-A8B3-2C2F09CFEFF7}" destId="{6A1B565D-38F9-47A7-ACB3-0CC836A9E3D4}" srcOrd="1" destOrd="0" presId="urn:microsoft.com/office/officeart/2005/8/layout/list1"/>
    <dgm:cxn modelId="{04F4BCB8-37F3-4C22-99F2-EBE4278882C9}" type="presOf" srcId="{54D416F2-5216-499C-9E16-ACB7C41079A8}" destId="{83D52F41-7139-46E1-A4A0-E3388436EA6A}" srcOrd="0" destOrd="0" presId="urn:microsoft.com/office/officeart/2005/8/layout/list1"/>
    <dgm:cxn modelId="{C6314F3F-3C92-4613-9956-F5D904F216B2}" type="presOf" srcId="{C83B28A2-27A0-4262-B77F-500546A9161C}" destId="{2C29E2A8-548B-4ED2-B812-38C3A386A908}" srcOrd="0" destOrd="0" presId="urn:microsoft.com/office/officeart/2005/8/layout/list1"/>
    <dgm:cxn modelId="{1029C983-7C6D-4BCF-9B57-49D135CFA90F}" type="presOf" srcId="{35A4E992-2B2D-4C7D-996E-DAF2F98253DA}" destId="{005F3794-0959-48B6-B244-85D7E89868C8}" srcOrd="1" destOrd="0" presId="urn:microsoft.com/office/officeart/2005/8/layout/list1"/>
    <dgm:cxn modelId="{5607A193-94D6-438E-B6F2-06DF80126C65}" type="presOf" srcId="{35A4E992-2B2D-4C7D-996E-DAF2F98253DA}" destId="{829612CD-C4DE-41DE-B85A-7C77669FBC4B}" srcOrd="0" destOrd="0" presId="urn:microsoft.com/office/officeart/2005/8/layout/list1"/>
    <dgm:cxn modelId="{003C6EE2-F214-4E53-9B55-F80D13D4C327}" srcId="{AAF46E48-8857-4CAB-8013-2E41BF030DFC}" destId="{35A4E992-2B2D-4C7D-996E-DAF2F98253DA}" srcOrd="2" destOrd="0" parTransId="{25BC93E0-C745-4825-AAB4-15B92D4AA184}" sibTransId="{ED6A74D1-7BB3-4621-8A41-6BD2743E14B9}"/>
    <dgm:cxn modelId="{C5A0039C-3A64-4701-93B9-E9B5FDE30D6E}" type="presOf" srcId="{AAF46E48-8857-4CAB-8013-2E41BF030DFC}" destId="{C6BC77B8-D4B2-4936-A7D4-6181879BE4C5}" srcOrd="0" destOrd="0" presId="urn:microsoft.com/office/officeart/2005/8/layout/list1"/>
    <dgm:cxn modelId="{A3ACE928-0B4F-4ECF-B3A5-CFA326821C12}" srcId="{AAF46E48-8857-4CAB-8013-2E41BF030DFC}" destId="{C83B28A2-27A0-4262-B77F-500546A9161C}" srcOrd="3" destOrd="0" parTransId="{4C768646-DC17-4324-948D-A7E88340884B}" sibTransId="{ED256C0A-6B89-4D35-9871-B8D9D266442A}"/>
    <dgm:cxn modelId="{8E7015CD-D233-4BF5-80CC-30291F12FEEF}" type="presOf" srcId="{DFFFBDE9-BDB1-4E98-A8B3-2C2F09CFEFF7}" destId="{545C2869-E563-44B9-B5DD-56AE596B876A}" srcOrd="0" destOrd="0" presId="urn:microsoft.com/office/officeart/2005/8/layout/list1"/>
    <dgm:cxn modelId="{F527F407-E7ED-4659-860A-233154A05E25}" type="presOf" srcId="{C83B28A2-27A0-4262-B77F-500546A9161C}" destId="{12B72444-12CC-4C1A-999A-182C3166E6CE}" srcOrd="1" destOrd="0" presId="urn:microsoft.com/office/officeart/2005/8/layout/list1"/>
    <dgm:cxn modelId="{7CF10AAC-5132-4392-959B-725101CCA195}" srcId="{AAF46E48-8857-4CAB-8013-2E41BF030DFC}" destId="{54D416F2-5216-499C-9E16-ACB7C41079A8}" srcOrd="1" destOrd="0" parTransId="{ECE77B6B-40DD-4EF0-8E79-D04E4CE0190B}" sibTransId="{1A16D359-FDE7-4DB4-A54B-5E2E5AD66EDF}"/>
    <dgm:cxn modelId="{BEF7C391-A879-45D2-A331-3C670BC80AC9}" srcId="{AAF46E48-8857-4CAB-8013-2E41BF030DFC}" destId="{DFFFBDE9-BDB1-4E98-A8B3-2C2F09CFEFF7}" srcOrd="0" destOrd="0" parTransId="{428D059F-20C9-4B5B-91E1-A667FF054523}" sibTransId="{B5D0A45C-512B-4B6C-B832-16823B6C553A}"/>
    <dgm:cxn modelId="{C1F2CE02-9CCE-4F23-8BEF-95198D566D39}" type="presParOf" srcId="{C6BC77B8-D4B2-4936-A7D4-6181879BE4C5}" destId="{DFBA5749-7B1B-40D9-B550-4B6E6C448D2C}" srcOrd="0" destOrd="0" presId="urn:microsoft.com/office/officeart/2005/8/layout/list1"/>
    <dgm:cxn modelId="{ABF4A829-A37A-42E9-9918-B9160CBE83A5}" type="presParOf" srcId="{DFBA5749-7B1B-40D9-B550-4B6E6C448D2C}" destId="{545C2869-E563-44B9-B5DD-56AE596B876A}" srcOrd="0" destOrd="0" presId="urn:microsoft.com/office/officeart/2005/8/layout/list1"/>
    <dgm:cxn modelId="{70869C44-0F3D-4C55-A7D2-795932AA1976}" type="presParOf" srcId="{DFBA5749-7B1B-40D9-B550-4B6E6C448D2C}" destId="{6A1B565D-38F9-47A7-ACB3-0CC836A9E3D4}" srcOrd="1" destOrd="0" presId="urn:microsoft.com/office/officeart/2005/8/layout/list1"/>
    <dgm:cxn modelId="{FA532194-43BC-40E1-A45A-B7EC5E980AFC}" type="presParOf" srcId="{C6BC77B8-D4B2-4936-A7D4-6181879BE4C5}" destId="{29EC885F-8E73-49C7-8F02-D32B818D30F4}" srcOrd="1" destOrd="0" presId="urn:microsoft.com/office/officeart/2005/8/layout/list1"/>
    <dgm:cxn modelId="{27DD7DA7-50FC-42FC-AEAA-79A0EDD50F4D}" type="presParOf" srcId="{C6BC77B8-D4B2-4936-A7D4-6181879BE4C5}" destId="{42A46C2D-F9B5-4968-ADDD-D199819D26B3}" srcOrd="2" destOrd="0" presId="urn:microsoft.com/office/officeart/2005/8/layout/list1"/>
    <dgm:cxn modelId="{3782D4C4-9277-40A8-AF5F-0DEC33B66452}" type="presParOf" srcId="{C6BC77B8-D4B2-4936-A7D4-6181879BE4C5}" destId="{7375A199-B4C2-4BEE-B261-1900F9B8A806}" srcOrd="3" destOrd="0" presId="urn:microsoft.com/office/officeart/2005/8/layout/list1"/>
    <dgm:cxn modelId="{1EB547E7-BA6C-4CFD-BA39-D5D5573D1DDD}" type="presParOf" srcId="{C6BC77B8-D4B2-4936-A7D4-6181879BE4C5}" destId="{420B08F1-9545-4E65-8143-01CB716BA2BB}" srcOrd="4" destOrd="0" presId="urn:microsoft.com/office/officeart/2005/8/layout/list1"/>
    <dgm:cxn modelId="{050CB958-F8C0-495F-9751-2CEC78C10025}" type="presParOf" srcId="{420B08F1-9545-4E65-8143-01CB716BA2BB}" destId="{83D52F41-7139-46E1-A4A0-E3388436EA6A}" srcOrd="0" destOrd="0" presId="urn:microsoft.com/office/officeart/2005/8/layout/list1"/>
    <dgm:cxn modelId="{1E154D7B-655A-4688-8E5B-90784215F0B7}" type="presParOf" srcId="{420B08F1-9545-4E65-8143-01CB716BA2BB}" destId="{DE5D7D5C-300D-4D76-BD00-2269DE9B6E4F}" srcOrd="1" destOrd="0" presId="urn:microsoft.com/office/officeart/2005/8/layout/list1"/>
    <dgm:cxn modelId="{DDCC32A2-18CF-412D-9A91-931705E46FD1}" type="presParOf" srcId="{C6BC77B8-D4B2-4936-A7D4-6181879BE4C5}" destId="{55AC3290-4E8A-4A5D-8FD7-17C5444BA303}" srcOrd="5" destOrd="0" presId="urn:microsoft.com/office/officeart/2005/8/layout/list1"/>
    <dgm:cxn modelId="{19AAFBC1-5253-4449-A41C-11EED2BB2EB5}" type="presParOf" srcId="{C6BC77B8-D4B2-4936-A7D4-6181879BE4C5}" destId="{9736139A-9B4C-4B71-9DE7-B3D21C1A1C5C}" srcOrd="6" destOrd="0" presId="urn:microsoft.com/office/officeart/2005/8/layout/list1"/>
    <dgm:cxn modelId="{0816A504-D049-4A8C-AD09-2B93AA1EE69F}" type="presParOf" srcId="{C6BC77B8-D4B2-4936-A7D4-6181879BE4C5}" destId="{D22F0422-118B-4F01-9E2A-C1C748410F0A}" srcOrd="7" destOrd="0" presId="urn:microsoft.com/office/officeart/2005/8/layout/list1"/>
    <dgm:cxn modelId="{CCA36710-762F-4FE2-82CA-829DA4C64E33}" type="presParOf" srcId="{C6BC77B8-D4B2-4936-A7D4-6181879BE4C5}" destId="{CC8CB77A-E0FE-4A99-9DA7-B49B48E25990}" srcOrd="8" destOrd="0" presId="urn:microsoft.com/office/officeart/2005/8/layout/list1"/>
    <dgm:cxn modelId="{4C53A4CC-2423-4B02-8B6D-389A2FD294FA}" type="presParOf" srcId="{CC8CB77A-E0FE-4A99-9DA7-B49B48E25990}" destId="{829612CD-C4DE-41DE-B85A-7C77669FBC4B}" srcOrd="0" destOrd="0" presId="urn:microsoft.com/office/officeart/2005/8/layout/list1"/>
    <dgm:cxn modelId="{CFC1D1EC-5086-46CF-9BBC-7462AB4FF45D}" type="presParOf" srcId="{CC8CB77A-E0FE-4A99-9DA7-B49B48E25990}" destId="{005F3794-0959-48B6-B244-85D7E89868C8}" srcOrd="1" destOrd="0" presId="urn:microsoft.com/office/officeart/2005/8/layout/list1"/>
    <dgm:cxn modelId="{1E60C3A8-6B07-491E-8C5E-31A7A334C7BB}" type="presParOf" srcId="{C6BC77B8-D4B2-4936-A7D4-6181879BE4C5}" destId="{8AFAC2F1-645E-45B0-891E-08BED7D9B163}" srcOrd="9" destOrd="0" presId="urn:microsoft.com/office/officeart/2005/8/layout/list1"/>
    <dgm:cxn modelId="{06441DB7-789E-4BB7-BABE-E691E7089365}" type="presParOf" srcId="{C6BC77B8-D4B2-4936-A7D4-6181879BE4C5}" destId="{26B057DC-C919-4D49-AAF4-3219A5F5CC3B}" srcOrd="10" destOrd="0" presId="urn:microsoft.com/office/officeart/2005/8/layout/list1"/>
    <dgm:cxn modelId="{4100A699-1C4D-46C7-8EA7-F827560E85EF}" type="presParOf" srcId="{C6BC77B8-D4B2-4936-A7D4-6181879BE4C5}" destId="{3C83AE04-F7FD-40B8-AE39-865A895EDE9D}" srcOrd="11" destOrd="0" presId="urn:microsoft.com/office/officeart/2005/8/layout/list1"/>
    <dgm:cxn modelId="{B552E0D1-DAAF-44B6-AA57-C0DB706B600E}" type="presParOf" srcId="{C6BC77B8-D4B2-4936-A7D4-6181879BE4C5}" destId="{4C035FA1-9A19-4E1B-BC96-740BA06512B9}" srcOrd="12" destOrd="0" presId="urn:microsoft.com/office/officeart/2005/8/layout/list1"/>
    <dgm:cxn modelId="{E3B94D0F-2D7E-454F-9F73-8DA6E72748F7}" type="presParOf" srcId="{4C035FA1-9A19-4E1B-BC96-740BA06512B9}" destId="{2C29E2A8-548B-4ED2-B812-38C3A386A908}" srcOrd="0" destOrd="0" presId="urn:microsoft.com/office/officeart/2005/8/layout/list1"/>
    <dgm:cxn modelId="{DD35863B-25BA-4477-94C6-C3B74BB03F2F}" type="presParOf" srcId="{4C035FA1-9A19-4E1B-BC96-740BA06512B9}" destId="{12B72444-12CC-4C1A-999A-182C3166E6CE}" srcOrd="1" destOrd="0" presId="urn:microsoft.com/office/officeart/2005/8/layout/list1"/>
    <dgm:cxn modelId="{A5252470-1291-44EF-9530-40306338EA09}" type="presParOf" srcId="{C6BC77B8-D4B2-4936-A7D4-6181879BE4C5}" destId="{0D84C3DF-E49A-453F-BE1B-AB6CE0294C93}" srcOrd="13" destOrd="0" presId="urn:microsoft.com/office/officeart/2005/8/layout/list1"/>
    <dgm:cxn modelId="{9AF0DE9D-1C54-40F6-8DF0-8AD31495ECC8}" type="presParOf" srcId="{C6BC77B8-D4B2-4936-A7D4-6181879BE4C5}" destId="{11890F08-1171-418E-A5DF-35C0585168F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9C82DD-FDBD-45FD-B9ED-E538562AA19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fr-FR"/>
        </a:p>
      </dgm:t>
    </dgm:pt>
    <dgm:pt modelId="{6DF68EF1-839D-4853-862A-C8D96EE66E32}">
      <dgm:prSet phldrT="[Texte]"/>
      <dgm:spPr/>
      <dgm:t>
        <a:bodyPr/>
        <a:lstStyle/>
        <a:p>
          <a:r>
            <a:rPr lang="fr-FR" dirty="0" err="1" smtClean="0">
              <a:solidFill>
                <a:srgbClr val="00B0F0"/>
              </a:solidFill>
            </a:rPr>
            <a:t>Invest</a:t>
          </a:r>
          <a:r>
            <a:rPr lang="fr-FR" dirty="0" smtClean="0">
              <a:solidFill>
                <a:srgbClr val="00B0F0"/>
              </a:solidFill>
            </a:rPr>
            <a:t> For the Future Programme (Programme Investissements d’Avenir)</a:t>
          </a:r>
          <a:endParaRPr lang="fr-FR" dirty="0">
            <a:solidFill>
              <a:srgbClr val="00B0F0"/>
            </a:solidFill>
          </a:endParaRPr>
        </a:p>
      </dgm:t>
    </dgm:pt>
    <dgm:pt modelId="{77CB1479-484C-442F-9A6D-8B9E8A46519D}" type="parTrans" cxnId="{80EFBBDA-151C-4CD6-8E4D-7E60FB57CF0E}">
      <dgm:prSet/>
      <dgm:spPr/>
      <dgm:t>
        <a:bodyPr/>
        <a:lstStyle/>
        <a:p>
          <a:endParaRPr lang="fr-FR"/>
        </a:p>
      </dgm:t>
    </dgm:pt>
    <dgm:pt modelId="{7C6DB99A-E2F9-4BF2-9CC9-F9E657C4DABE}" type="sibTrans" cxnId="{80EFBBDA-151C-4CD6-8E4D-7E60FB57CF0E}">
      <dgm:prSet/>
      <dgm:spPr/>
      <dgm:t>
        <a:bodyPr/>
        <a:lstStyle/>
        <a:p>
          <a:endParaRPr lang="fr-FR"/>
        </a:p>
      </dgm:t>
    </dgm:pt>
    <dgm:pt modelId="{3796F086-448D-42ED-8B91-F0B834D363E7}">
      <dgm:prSet phldrT="[Texte]"/>
      <dgm:spPr/>
      <dgm:t>
        <a:bodyPr/>
        <a:lstStyle/>
        <a:p>
          <a:r>
            <a:rPr lang="fr-FR" dirty="0" smtClean="0"/>
            <a:t>PIA</a:t>
          </a:r>
          <a:endParaRPr lang="fr-FR" dirty="0"/>
        </a:p>
      </dgm:t>
    </dgm:pt>
    <dgm:pt modelId="{A66E73B4-15F8-4C13-B1AB-CE0AE821C844}" type="sibTrans" cxnId="{E790E5C2-35C9-440E-AC35-16804145C7E7}">
      <dgm:prSet/>
      <dgm:spPr/>
      <dgm:t>
        <a:bodyPr/>
        <a:lstStyle/>
        <a:p>
          <a:endParaRPr lang="fr-FR"/>
        </a:p>
      </dgm:t>
    </dgm:pt>
    <dgm:pt modelId="{A7F293B3-A8AA-4071-A61B-05E31083DA6E}" type="parTrans" cxnId="{E790E5C2-35C9-440E-AC35-16804145C7E7}">
      <dgm:prSet/>
      <dgm:spPr/>
      <dgm:t>
        <a:bodyPr/>
        <a:lstStyle/>
        <a:p>
          <a:endParaRPr lang="fr-FR"/>
        </a:p>
      </dgm:t>
    </dgm:pt>
    <dgm:pt modelId="{0BF9C726-BFB1-4A21-9A09-F5DCC5B3AE1B}">
      <dgm:prSet phldrT="[Texte]"/>
      <dgm:spPr/>
      <dgm:t>
        <a:bodyPr/>
        <a:lstStyle/>
        <a:p>
          <a:pPr algn="just"/>
          <a:endParaRPr lang="fr-FR" dirty="0">
            <a:solidFill>
              <a:srgbClr val="0070C0"/>
            </a:solidFill>
          </a:endParaRPr>
        </a:p>
      </dgm:t>
    </dgm:pt>
    <dgm:pt modelId="{4F9B8CB0-7830-4FD2-963C-496FA54EEC05}" type="parTrans" cxnId="{922D4ACC-F840-49E0-B99D-D4A432A20B29}">
      <dgm:prSet/>
      <dgm:spPr/>
      <dgm:t>
        <a:bodyPr/>
        <a:lstStyle/>
        <a:p>
          <a:endParaRPr lang="fr-FR"/>
        </a:p>
      </dgm:t>
    </dgm:pt>
    <dgm:pt modelId="{7969AE30-A111-461A-9FD8-359383DCECE2}" type="sibTrans" cxnId="{922D4ACC-F840-49E0-B99D-D4A432A20B29}">
      <dgm:prSet/>
      <dgm:spPr/>
      <dgm:t>
        <a:bodyPr/>
        <a:lstStyle/>
        <a:p>
          <a:endParaRPr lang="fr-FR"/>
        </a:p>
      </dgm:t>
    </dgm:pt>
    <dgm:pt modelId="{F16654F5-71F7-4E91-BBD9-482D678BA6D6}">
      <dgm:prSet phldrT="[Texte]"/>
      <dgm:spPr/>
      <dgm:t>
        <a:bodyPr/>
        <a:lstStyle/>
        <a:p>
          <a:pPr algn="just"/>
          <a:r>
            <a:rPr lang="en-US" dirty="0" smtClean="0">
              <a:solidFill>
                <a:srgbClr val="0070C0"/>
              </a:solidFill>
            </a:rPr>
            <a:t>€ 35 billion national loan and public investment aiming at strengthening productivity and innovation, increasing </a:t>
          </a:r>
          <a:r>
            <a:rPr lang="en-US" dirty="0" err="1" smtClean="0">
              <a:solidFill>
                <a:srgbClr val="0070C0"/>
              </a:solidFill>
            </a:rPr>
            <a:t>enterprises’competitiveness</a:t>
          </a:r>
          <a:r>
            <a:rPr lang="en-US" dirty="0" smtClean="0">
              <a:solidFill>
                <a:srgbClr val="0070C0"/>
              </a:solidFill>
            </a:rPr>
            <a:t>, but also promoting employment and equal opportunities by enhancing investment and innovation in five priority sectors: higher education and training; research; industrial sectors and SMEs; sustainable development; digital economy.</a:t>
          </a:r>
          <a:endParaRPr lang="fr-FR" dirty="0">
            <a:solidFill>
              <a:srgbClr val="0070C0"/>
            </a:solidFill>
          </a:endParaRPr>
        </a:p>
      </dgm:t>
    </dgm:pt>
    <dgm:pt modelId="{4297F8D9-8559-4E1F-AA7E-E843E0FAA835}" type="sibTrans" cxnId="{23601768-7920-4969-ACE1-7A798A94B51C}">
      <dgm:prSet/>
      <dgm:spPr/>
      <dgm:t>
        <a:bodyPr/>
        <a:lstStyle/>
        <a:p>
          <a:endParaRPr lang="fr-FR"/>
        </a:p>
      </dgm:t>
    </dgm:pt>
    <dgm:pt modelId="{04F4B306-9152-4756-9B4E-23A771F34EA4}" type="parTrans" cxnId="{23601768-7920-4969-ACE1-7A798A94B51C}">
      <dgm:prSet/>
      <dgm:spPr/>
      <dgm:t>
        <a:bodyPr/>
        <a:lstStyle/>
        <a:p>
          <a:endParaRPr lang="fr-FR"/>
        </a:p>
      </dgm:t>
    </dgm:pt>
    <dgm:pt modelId="{BE1C0A26-8FB5-4262-AC96-EB623EB27E68}" type="pres">
      <dgm:prSet presAssocID="{7E9C82DD-FDBD-45FD-B9ED-E538562AA19A}" presName="Name0" presStyleCnt="0">
        <dgm:presLayoutVars>
          <dgm:chMax/>
          <dgm:chPref val="3"/>
          <dgm:dir/>
          <dgm:animOne val="branch"/>
          <dgm:animLvl val="lvl"/>
        </dgm:presLayoutVars>
      </dgm:prSet>
      <dgm:spPr/>
      <dgm:t>
        <a:bodyPr/>
        <a:lstStyle/>
        <a:p>
          <a:endParaRPr lang="fr-FR"/>
        </a:p>
      </dgm:t>
    </dgm:pt>
    <dgm:pt modelId="{49F9679E-1369-4BBC-867D-3C3CDE54F359}" type="pres">
      <dgm:prSet presAssocID="{3796F086-448D-42ED-8B91-F0B834D363E7}" presName="composite" presStyleCnt="0"/>
      <dgm:spPr/>
    </dgm:pt>
    <dgm:pt modelId="{B1937DFC-1337-4A4D-A1A6-FD0A0B361627}" type="pres">
      <dgm:prSet presAssocID="{3796F086-448D-42ED-8B91-F0B834D363E7}" presName="FirstChild" presStyleLbl="revTx" presStyleIdx="0" presStyleCnt="2">
        <dgm:presLayoutVars>
          <dgm:chMax val="0"/>
          <dgm:chPref val="0"/>
          <dgm:bulletEnabled val="1"/>
        </dgm:presLayoutVars>
      </dgm:prSet>
      <dgm:spPr/>
      <dgm:t>
        <a:bodyPr/>
        <a:lstStyle/>
        <a:p>
          <a:endParaRPr lang="fr-FR"/>
        </a:p>
      </dgm:t>
    </dgm:pt>
    <dgm:pt modelId="{6AB1BEFF-C63B-413B-86E2-D2E0E5D58E80}" type="pres">
      <dgm:prSet presAssocID="{3796F086-448D-42ED-8B91-F0B834D363E7}" presName="Parent" presStyleLbl="alignNode1" presStyleIdx="0" presStyleCnt="1">
        <dgm:presLayoutVars>
          <dgm:chMax val="3"/>
          <dgm:chPref val="3"/>
          <dgm:bulletEnabled val="1"/>
        </dgm:presLayoutVars>
      </dgm:prSet>
      <dgm:spPr/>
      <dgm:t>
        <a:bodyPr/>
        <a:lstStyle/>
        <a:p>
          <a:endParaRPr lang="fr-FR"/>
        </a:p>
      </dgm:t>
    </dgm:pt>
    <dgm:pt modelId="{FAA7B36F-8026-48D5-83AC-792D8DF25148}" type="pres">
      <dgm:prSet presAssocID="{3796F086-448D-42ED-8B91-F0B834D363E7}" presName="Accent" presStyleLbl="parChTrans1D1" presStyleIdx="0" presStyleCnt="1"/>
      <dgm:spPr/>
    </dgm:pt>
    <dgm:pt modelId="{F049208F-7643-4423-AA96-81CAF01A85C9}" type="pres">
      <dgm:prSet presAssocID="{3796F086-448D-42ED-8B91-F0B834D363E7}" presName="Child" presStyleLbl="revTx" presStyleIdx="1" presStyleCnt="2" custScaleY="86957">
        <dgm:presLayoutVars>
          <dgm:chMax val="0"/>
          <dgm:chPref val="0"/>
          <dgm:bulletEnabled val="1"/>
        </dgm:presLayoutVars>
      </dgm:prSet>
      <dgm:spPr/>
      <dgm:t>
        <a:bodyPr/>
        <a:lstStyle/>
        <a:p>
          <a:endParaRPr lang="fr-FR"/>
        </a:p>
      </dgm:t>
    </dgm:pt>
  </dgm:ptLst>
  <dgm:cxnLst>
    <dgm:cxn modelId="{0F3B2CD7-E402-49EC-8FA5-42233FB120B1}" type="presOf" srcId="{0BF9C726-BFB1-4A21-9A09-F5DCC5B3AE1B}" destId="{F049208F-7643-4423-AA96-81CAF01A85C9}" srcOrd="0" destOrd="0" presId="urn:microsoft.com/office/officeart/2011/layout/TabList"/>
    <dgm:cxn modelId="{85A4EB0F-A3B4-47DB-BB55-CB97AF34EBEC}" type="presOf" srcId="{3796F086-448D-42ED-8B91-F0B834D363E7}" destId="{6AB1BEFF-C63B-413B-86E2-D2E0E5D58E80}" srcOrd="0" destOrd="0" presId="urn:microsoft.com/office/officeart/2011/layout/TabList"/>
    <dgm:cxn modelId="{23601768-7920-4969-ACE1-7A798A94B51C}" srcId="{3796F086-448D-42ED-8B91-F0B834D363E7}" destId="{F16654F5-71F7-4E91-BBD9-482D678BA6D6}" srcOrd="2" destOrd="0" parTransId="{04F4B306-9152-4756-9B4E-23A771F34EA4}" sibTransId="{4297F8D9-8559-4E1F-AA7E-E843E0FAA835}"/>
    <dgm:cxn modelId="{6B19D8F6-F57C-46E7-84B4-B8F75E5FBDC6}" type="presOf" srcId="{F16654F5-71F7-4E91-BBD9-482D678BA6D6}" destId="{F049208F-7643-4423-AA96-81CAF01A85C9}" srcOrd="0" destOrd="1" presId="urn:microsoft.com/office/officeart/2011/layout/TabList"/>
    <dgm:cxn modelId="{80EFBBDA-151C-4CD6-8E4D-7E60FB57CF0E}" srcId="{3796F086-448D-42ED-8B91-F0B834D363E7}" destId="{6DF68EF1-839D-4853-862A-C8D96EE66E32}" srcOrd="0" destOrd="0" parTransId="{77CB1479-484C-442F-9A6D-8B9E8A46519D}" sibTransId="{7C6DB99A-E2F9-4BF2-9CC9-F9E657C4DABE}"/>
    <dgm:cxn modelId="{E790E5C2-35C9-440E-AC35-16804145C7E7}" srcId="{7E9C82DD-FDBD-45FD-B9ED-E538562AA19A}" destId="{3796F086-448D-42ED-8B91-F0B834D363E7}" srcOrd="0" destOrd="0" parTransId="{A7F293B3-A8AA-4071-A61B-05E31083DA6E}" sibTransId="{A66E73B4-15F8-4C13-B1AB-CE0AE821C844}"/>
    <dgm:cxn modelId="{5324F635-AB59-4D0E-A52D-D3638EB9AEEA}" type="presOf" srcId="{6DF68EF1-839D-4853-862A-C8D96EE66E32}" destId="{B1937DFC-1337-4A4D-A1A6-FD0A0B361627}" srcOrd="0" destOrd="0" presId="urn:microsoft.com/office/officeart/2011/layout/TabList"/>
    <dgm:cxn modelId="{922D4ACC-F840-49E0-B99D-D4A432A20B29}" srcId="{3796F086-448D-42ED-8B91-F0B834D363E7}" destId="{0BF9C726-BFB1-4A21-9A09-F5DCC5B3AE1B}" srcOrd="1" destOrd="0" parTransId="{4F9B8CB0-7830-4FD2-963C-496FA54EEC05}" sibTransId="{7969AE30-A111-461A-9FD8-359383DCECE2}"/>
    <dgm:cxn modelId="{3BACE2E3-1701-40BA-A324-B5E243E256CE}" type="presOf" srcId="{7E9C82DD-FDBD-45FD-B9ED-E538562AA19A}" destId="{BE1C0A26-8FB5-4262-AC96-EB623EB27E68}" srcOrd="0" destOrd="0" presId="urn:microsoft.com/office/officeart/2011/layout/TabList"/>
    <dgm:cxn modelId="{39A0CA31-D736-403F-89AE-AD9C4697F974}" type="presParOf" srcId="{BE1C0A26-8FB5-4262-AC96-EB623EB27E68}" destId="{49F9679E-1369-4BBC-867D-3C3CDE54F359}" srcOrd="0" destOrd="0" presId="urn:microsoft.com/office/officeart/2011/layout/TabList"/>
    <dgm:cxn modelId="{E66600C2-62B3-421D-9073-15083AB7C776}" type="presParOf" srcId="{49F9679E-1369-4BBC-867D-3C3CDE54F359}" destId="{B1937DFC-1337-4A4D-A1A6-FD0A0B361627}" srcOrd="0" destOrd="0" presId="urn:microsoft.com/office/officeart/2011/layout/TabList"/>
    <dgm:cxn modelId="{117F1FDF-536B-4FA8-87B2-AD7EC09C49C1}" type="presParOf" srcId="{49F9679E-1369-4BBC-867D-3C3CDE54F359}" destId="{6AB1BEFF-C63B-413B-86E2-D2E0E5D58E80}" srcOrd="1" destOrd="0" presId="urn:microsoft.com/office/officeart/2011/layout/TabList"/>
    <dgm:cxn modelId="{7ECE4795-67AA-4C45-9F3B-56537AB4117E}" type="presParOf" srcId="{49F9679E-1369-4BBC-867D-3C3CDE54F359}" destId="{FAA7B36F-8026-48D5-83AC-792D8DF25148}" srcOrd="2" destOrd="0" presId="urn:microsoft.com/office/officeart/2011/layout/TabList"/>
    <dgm:cxn modelId="{A9060C2C-525D-40F2-9B3E-1C2E9C9FE4C5}" type="presParOf" srcId="{BE1C0A26-8FB5-4262-AC96-EB623EB27E68}" destId="{F049208F-7643-4423-AA96-81CAF01A85C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A65BA-A3C4-43E0-BF6A-EFE42B8B52F6}">
      <dsp:nvSpPr>
        <dsp:cNvPr id="0" name=""/>
        <dsp:cNvSpPr/>
      </dsp:nvSpPr>
      <dsp:spPr>
        <a:xfrm rot="5400000">
          <a:off x="-136044" y="139728"/>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1</a:t>
          </a:r>
          <a:endParaRPr lang="fr-FR" sz="3600" kern="1200" dirty="0">
            <a:effectLst>
              <a:outerShdw blurRad="38100" dist="38100" dir="2700000" algn="tl">
                <a:srgbClr val="000000">
                  <a:alpha val="43137"/>
                </a:srgbClr>
              </a:outerShdw>
            </a:effectLst>
          </a:endParaRPr>
        </a:p>
      </dsp:txBody>
      <dsp:txXfrm rot="-5400000">
        <a:off x="1" y="321122"/>
        <a:ext cx="634875" cy="272089"/>
      </dsp:txXfrm>
    </dsp:sp>
    <dsp:sp modelId="{B39983D1-7F87-4FFD-9713-80F50765404C}">
      <dsp:nvSpPr>
        <dsp:cNvPr id="0" name=""/>
        <dsp:cNvSpPr/>
      </dsp:nvSpPr>
      <dsp:spPr>
        <a:xfrm rot="5400000">
          <a:off x="3946955" y="-3308396"/>
          <a:ext cx="58983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b="1" kern="1200" dirty="0" err="1" smtClean="0">
              <a:solidFill>
                <a:srgbClr val="0070C0"/>
              </a:solidFill>
              <a:effectLst>
                <a:outerShdw blurRad="38100" dist="38100" dir="2700000" algn="tl">
                  <a:srgbClr val="000000">
                    <a:alpha val="43137"/>
                  </a:srgbClr>
                </a:outerShdw>
              </a:effectLst>
            </a:rPr>
            <a:t>What</a:t>
          </a:r>
          <a:r>
            <a:rPr lang="fr-FR" sz="1900" kern="1200" dirty="0" smtClean="0">
              <a:solidFill>
                <a:srgbClr val="0070C0"/>
              </a:solidFill>
            </a:rPr>
            <a:t> </a:t>
          </a:r>
          <a:r>
            <a:rPr lang="fr-FR" sz="1900" b="1" kern="1200" dirty="0" smtClean="0">
              <a:solidFill>
                <a:srgbClr val="0070C0"/>
              </a:solidFill>
              <a:effectLst>
                <a:outerShdw blurRad="38100" dist="38100" dir="2700000" algn="tl">
                  <a:srgbClr val="000000">
                    <a:alpha val="43137"/>
                  </a:srgbClr>
                </a:outerShdw>
              </a:effectLst>
            </a:rPr>
            <a:t>are</a:t>
          </a:r>
          <a:r>
            <a:rPr lang="fr-FR" sz="1900" kern="1200" dirty="0" smtClean="0">
              <a:solidFill>
                <a:srgbClr val="0070C0"/>
              </a:solidFill>
            </a:rPr>
            <a:t> </a:t>
          </a:r>
          <a:r>
            <a:rPr lang="fr-FR" sz="1900" b="1" kern="1200" dirty="0" smtClean="0">
              <a:solidFill>
                <a:srgbClr val="0070C0"/>
              </a:solidFill>
              <a:effectLst>
                <a:outerShdw blurRad="38100" dist="38100" dir="2700000" algn="tl">
                  <a:srgbClr val="000000">
                    <a:alpha val="43137"/>
                  </a:srgbClr>
                </a:outerShdw>
              </a:effectLst>
            </a:rPr>
            <a:t>the</a:t>
          </a:r>
          <a:r>
            <a:rPr lang="fr-FR" sz="1900" kern="1200" dirty="0" smtClean="0">
              <a:solidFill>
                <a:srgbClr val="0070C0"/>
              </a:solidFill>
            </a:rPr>
            <a:t> </a:t>
          </a:r>
          <a:r>
            <a:rPr lang="fr-FR" sz="1900" b="1" kern="1200" dirty="0" err="1" smtClean="0">
              <a:solidFill>
                <a:srgbClr val="0070C0"/>
              </a:solidFill>
              <a:effectLst>
                <a:outerShdw blurRad="38100" dist="38100" dir="2700000" algn="tl">
                  <a:srgbClr val="000000">
                    <a:alpha val="43137"/>
                  </a:srgbClr>
                </a:outerShdw>
              </a:effectLst>
            </a:rPr>
            <a:t>KETs</a:t>
          </a:r>
          <a:r>
            <a:rPr lang="fr-FR" sz="1900" b="1" kern="1200" dirty="0" smtClean="0">
              <a:solidFill>
                <a:srgbClr val="0070C0"/>
              </a:solidFill>
              <a:effectLst>
                <a:outerShdw blurRad="38100" dist="38100" dir="2700000" algn="tl">
                  <a:srgbClr val="000000">
                    <a:alpha val="43137"/>
                  </a:srgbClr>
                </a:outerShdw>
              </a:effectLst>
            </a:rPr>
            <a:t>?</a:t>
          </a:r>
          <a:endParaRPr lang="fr-FR" sz="1900" b="1" kern="1200" dirty="0">
            <a:solidFill>
              <a:srgbClr val="0070C0"/>
            </a:solidFill>
            <a:effectLst>
              <a:outerShdw blurRad="38100" dist="38100" dir="2700000" algn="tl">
                <a:srgbClr val="000000">
                  <a:alpha val="43137"/>
                </a:srgbClr>
              </a:outerShdw>
            </a:effectLst>
          </a:endParaRPr>
        </a:p>
      </dsp:txBody>
      <dsp:txXfrm rot="-5400000">
        <a:off x="634876" y="32476"/>
        <a:ext cx="7185203" cy="532251"/>
      </dsp:txXfrm>
    </dsp:sp>
    <dsp:sp modelId="{190D8E63-A04C-4129-84CD-6A16FE7CAD9C}">
      <dsp:nvSpPr>
        <dsp:cNvPr id="0" name=""/>
        <dsp:cNvSpPr/>
      </dsp:nvSpPr>
      <dsp:spPr>
        <a:xfrm rot="5400000">
          <a:off x="-136044" y="927145"/>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2</a:t>
          </a:r>
          <a:endParaRPr lang="fr-FR" sz="3600" kern="1200" dirty="0">
            <a:effectLst>
              <a:outerShdw blurRad="38100" dist="38100" dir="2700000" algn="tl">
                <a:srgbClr val="000000">
                  <a:alpha val="43137"/>
                </a:srgbClr>
              </a:outerShdw>
            </a:effectLst>
          </a:endParaRPr>
        </a:p>
      </dsp:txBody>
      <dsp:txXfrm rot="-5400000">
        <a:off x="1" y="1108539"/>
        <a:ext cx="634875" cy="272089"/>
      </dsp:txXfrm>
    </dsp:sp>
    <dsp:sp modelId="{E40E34D2-A1D5-4FDE-BE3B-918917008B9C}">
      <dsp:nvSpPr>
        <dsp:cNvPr id="0" name=""/>
        <dsp:cNvSpPr/>
      </dsp:nvSpPr>
      <dsp:spPr>
        <a:xfrm rot="5400000">
          <a:off x="3947110" y="-2521134"/>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70C0"/>
              </a:solidFill>
              <a:effectLst>
                <a:outerShdw blurRad="38100" dist="38100" dir="2700000" algn="tl">
                  <a:srgbClr val="000000">
                    <a:alpha val="43137"/>
                  </a:srgbClr>
                </a:outerShdw>
              </a:effectLst>
            </a:rPr>
            <a:t>KETs at the heart of the competitiveness policy</a:t>
          </a:r>
          <a:endParaRPr lang="fr-FR" sz="1900" b="1" kern="1200" dirty="0">
            <a:solidFill>
              <a:srgbClr val="0070C0"/>
            </a:solidFill>
            <a:effectLst>
              <a:outerShdw blurRad="38100" dist="38100" dir="2700000" algn="tl">
                <a:srgbClr val="000000">
                  <a:alpha val="43137"/>
                </a:srgbClr>
              </a:outerShdw>
            </a:effectLst>
          </a:endParaRPr>
        </a:p>
      </dsp:txBody>
      <dsp:txXfrm rot="-5400000">
        <a:off x="634876" y="819878"/>
        <a:ext cx="7185218" cy="531971"/>
      </dsp:txXfrm>
    </dsp:sp>
    <dsp:sp modelId="{197707E9-92A9-43B9-B7F6-1F5BDC267EAD}">
      <dsp:nvSpPr>
        <dsp:cNvPr id="0" name=""/>
        <dsp:cNvSpPr/>
      </dsp:nvSpPr>
      <dsp:spPr>
        <a:xfrm rot="5400000">
          <a:off x="-136044" y="1714562"/>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3</a:t>
          </a:r>
          <a:endParaRPr lang="fr-FR" sz="3600" kern="1200" dirty="0">
            <a:effectLst>
              <a:outerShdw blurRad="38100" dist="38100" dir="2700000" algn="tl">
                <a:srgbClr val="000000">
                  <a:alpha val="43137"/>
                </a:srgbClr>
              </a:outerShdw>
            </a:effectLst>
          </a:endParaRPr>
        </a:p>
      </dsp:txBody>
      <dsp:txXfrm rot="-5400000">
        <a:off x="1" y="1895956"/>
        <a:ext cx="634875" cy="272089"/>
      </dsp:txXfrm>
    </dsp:sp>
    <dsp:sp modelId="{8D785157-A887-4D0F-8869-B28FBD15D63A}">
      <dsp:nvSpPr>
        <dsp:cNvPr id="0" name=""/>
        <dsp:cNvSpPr/>
      </dsp:nvSpPr>
      <dsp:spPr>
        <a:xfrm rot="5400000">
          <a:off x="3947110" y="-1733717"/>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b="1" kern="1200" dirty="0" err="1" smtClean="0">
              <a:solidFill>
                <a:srgbClr val="0070C0"/>
              </a:solidFill>
              <a:effectLst>
                <a:outerShdw blurRad="38100" dist="38100" dir="2700000" algn="tl">
                  <a:srgbClr val="000000">
                    <a:alpha val="43137"/>
                  </a:srgbClr>
                </a:outerShdw>
              </a:effectLst>
            </a:rPr>
            <a:t>Opportunities</a:t>
          </a:r>
          <a:r>
            <a:rPr lang="fr-FR" sz="1900" kern="1200" dirty="0" smtClean="0">
              <a:solidFill>
                <a:srgbClr val="0070C0"/>
              </a:solidFill>
            </a:rPr>
            <a:t> </a:t>
          </a:r>
          <a:r>
            <a:rPr lang="fr-FR" sz="1900" b="1" kern="1200" dirty="0" smtClean="0">
              <a:solidFill>
                <a:srgbClr val="0070C0"/>
              </a:solidFill>
              <a:effectLst>
                <a:outerShdw blurRad="38100" dist="38100" dir="2700000" algn="tl">
                  <a:srgbClr val="000000">
                    <a:alpha val="43137"/>
                  </a:srgbClr>
                </a:outerShdw>
              </a:effectLst>
            </a:rPr>
            <a:t>for</a:t>
          </a:r>
          <a:r>
            <a:rPr lang="fr-FR" sz="1900" kern="1200" dirty="0" smtClean="0">
              <a:solidFill>
                <a:srgbClr val="0070C0"/>
              </a:solidFill>
            </a:rPr>
            <a:t> </a:t>
          </a:r>
          <a:r>
            <a:rPr lang="fr-FR" sz="1900" b="1" kern="1200" dirty="0" err="1" smtClean="0">
              <a:solidFill>
                <a:srgbClr val="0070C0"/>
              </a:solidFill>
              <a:effectLst>
                <a:outerShdw blurRad="38100" dist="38100" dir="2700000" algn="tl">
                  <a:srgbClr val="000000">
                    <a:alpha val="43137"/>
                  </a:srgbClr>
                </a:outerShdw>
              </a:effectLst>
            </a:rPr>
            <a:t>SMEs</a:t>
          </a:r>
          <a:endParaRPr lang="fr-FR" sz="1900" b="1" kern="1200" dirty="0">
            <a:solidFill>
              <a:srgbClr val="0070C0"/>
            </a:solidFill>
            <a:effectLst>
              <a:outerShdw blurRad="38100" dist="38100" dir="2700000" algn="tl">
                <a:srgbClr val="000000">
                  <a:alpha val="43137"/>
                </a:srgbClr>
              </a:outerShdw>
            </a:effectLst>
          </a:endParaRPr>
        </a:p>
      </dsp:txBody>
      <dsp:txXfrm rot="-5400000">
        <a:off x="634876" y="1607295"/>
        <a:ext cx="7185218" cy="531971"/>
      </dsp:txXfrm>
    </dsp:sp>
    <dsp:sp modelId="{11A7BEAD-9E04-4C2D-8A50-990AED105A19}">
      <dsp:nvSpPr>
        <dsp:cNvPr id="0" name=""/>
        <dsp:cNvSpPr/>
      </dsp:nvSpPr>
      <dsp:spPr>
        <a:xfrm rot="5400000">
          <a:off x="-136044" y="2501979"/>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4</a:t>
          </a:r>
          <a:endParaRPr lang="fr-FR" sz="3600" kern="1200" dirty="0">
            <a:effectLst>
              <a:outerShdw blurRad="38100" dist="38100" dir="2700000" algn="tl">
                <a:srgbClr val="000000">
                  <a:alpha val="43137"/>
                </a:srgbClr>
              </a:outerShdw>
            </a:effectLst>
          </a:endParaRPr>
        </a:p>
      </dsp:txBody>
      <dsp:txXfrm rot="-5400000">
        <a:off x="1" y="2683373"/>
        <a:ext cx="634875" cy="272089"/>
      </dsp:txXfrm>
    </dsp:sp>
    <dsp:sp modelId="{801D0907-E190-4DA3-B63B-D3C2E1197823}">
      <dsp:nvSpPr>
        <dsp:cNvPr id="0" name=""/>
        <dsp:cNvSpPr/>
      </dsp:nvSpPr>
      <dsp:spPr>
        <a:xfrm rot="5400000">
          <a:off x="3947110" y="-946300"/>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70C0"/>
              </a:solidFill>
              <a:effectLst>
                <a:outerShdw blurRad="38100" dist="38100" dir="2700000" algn="tl">
                  <a:srgbClr val="000000">
                    <a:alpha val="43137"/>
                  </a:srgbClr>
                </a:outerShdw>
              </a:effectLst>
            </a:rPr>
            <a:t>State</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of</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play</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on</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KETs</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and</a:t>
          </a:r>
          <a:r>
            <a:rPr lang="en-US" sz="1900" kern="1200" dirty="0" smtClean="0">
              <a:solidFill>
                <a:srgbClr val="0070C0"/>
              </a:solidFill>
            </a:rPr>
            <a:t> </a:t>
          </a:r>
          <a:r>
            <a:rPr lang="en-US" sz="1900" b="1" kern="1200" dirty="0" err="1" smtClean="0">
              <a:solidFill>
                <a:srgbClr val="0070C0"/>
              </a:solidFill>
              <a:effectLst>
                <a:outerShdw blurRad="38100" dist="38100" dir="2700000" algn="tl">
                  <a:srgbClr val="000000">
                    <a:alpha val="43137"/>
                  </a:srgbClr>
                </a:outerShdw>
              </a:effectLst>
            </a:rPr>
            <a:t>SMEs’contribution</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to</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the</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value</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chains</a:t>
          </a:r>
          <a:endParaRPr lang="fr-FR" sz="1900" b="1" kern="1200" dirty="0">
            <a:solidFill>
              <a:srgbClr val="0070C0"/>
            </a:solidFill>
            <a:effectLst>
              <a:outerShdw blurRad="38100" dist="38100" dir="2700000" algn="tl">
                <a:srgbClr val="000000">
                  <a:alpha val="43137"/>
                </a:srgbClr>
              </a:outerShdw>
            </a:effectLst>
          </a:endParaRPr>
        </a:p>
      </dsp:txBody>
      <dsp:txXfrm rot="-5400000">
        <a:off x="634876" y="2394712"/>
        <a:ext cx="7185218" cy="531971"/>
      </dsp:txXfrm>
    </dsp:sp>
    <dsp:sp modelId="{E36ABB4C-914D-4BEF-AA77-B3F475E3CAE3}">
      <dsp:nvSpPr>
        <dsp:cNvPr id="0" name=""/>
        <dsp:cNvSpPr/>
      </dsp:nvSpPr>
      <dsp:spPr>
        <a:xfrm rot="5400000">
          <a:off x="-136044" y="3289396"/>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5</a:t>
          </a:r>
          <a:endParaRPr lang="fr-FR" sz="3600" kern="1200" dirty="0">
            <a:effectLst>
              <a:outerShdw blurRad="38100" dist="38100" dir="2700000" algn="tl">
                <a:srgbClr val="000000">
                  <a:alpha val="43137"/>
                </a:srgbClr>
              </a:outerShdw>
            </a:effectLst>
          </a:endParaRPr>
        </a:p>
      </dsp:txBody>
      <dsp:txXfrm rot="-5400000">
        <a:off x="1" y="3470790"/>
        <a:ext cx="634875" cy="272089"/>
      </dsp:txXfrm>
    </dsp:sp>
    <dsp:sp modelId="{3CE2BB4B-3A37-4F8D-8DC1-1F89EFBE199A}">
      <dsp:nvSpPr>
        <dsp:cNvPr id="0" name=""/>
        <dsp:cNvSpPr/>
      </dsp:nvSpPr>
      <dsp:spPr>
        <a:xfrm rot="5400000">
          <a:off x="3947110" y="-158883"/>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70C0"/>
              </a:solidFill>
              <a:effectLst>
                <a:outerShdw blurRad="38100" dist="38100" dir="2700000" algn="tl">
                  <a:srgbClr val="000000">
                    <a:alpha val="43137"/>
                  </a:srgbClr>
                </a:outerShdw>
              </a:effectLst>
            </a:rPr>
            <a:t>Obstacles</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to</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the</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development</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and</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industrial</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application</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of</a:t>
          </a:r>
          <a:r>
            <a:rPr lang="en-US" sz="1900" kern="1200" dirty="0" smtClean="0">
              <a:solidFill>
                <a:srgbClr val="0070C0"/>
              </a:solidFill>
            </a:rPr>
            <a:t> </a:t>
          </a:r>
          <a:r>
            <a:rPr lang="en-US" sz="1900" b="1" kern="1200" dirty="0" smtClean="0">
              <a:solidFill>
                <a:srgbClr val="0070C0"/>
              </a:solidFill>
              <a:effectLst>
                <a:outerShdw blurRad="38100" dist="38100" dir="2700000" algn="tl">
                  <a:srgbClr val="000000">
                    <a:alpha val="43137"/>
                  </a:srgbClr>
                </a:outerShdw>
              </a:effectLst>
            </a:rPr>
            <a:t>KETs</a:t>
          </a:r>
          <a:endParaRPr lang="fr-FR" sz="1900" b="1" kern="1200" dirty="0">
            <a:solidFill>
              <a:srgbClr val="0070C0"/>
            </a:solidFill>
            <a:effectLst>
              <a:outerShdw blurRad="38100" dist="38100" dir="2700000" algn="tl">
                <a:srgbClr val="000000">
                  <a:alpha val="43137"/>
                </a:srgbClr>
              </a:outerShdw>
            </a:effectLst>
          </a:endParaRPr>
        </a:p>
      </dsp:txBody>
      <dsp:txXfrm rot="-5400000">
        <a:off x="634876" y="3182129"/>
        <a:ext cx="7185218" cy="5319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C4417-38CC-4BA2-8CFB-D78E0457B5F1}">
      <dsp:nvSpPr>
        <dsp:cNvPr id="0" name=""/>
        <dsp:cNvSpPr/>
      </dsp:nvSpPr>
      <dsp:spPr>
        <a:xfrm>
          <a:off x="-5372847" y="-822834"/>
          <a:ext cx="6398197" cy="6398197"/>
        </a:xfrm>
        <a:prstGeom prst="blockArc">
          <a:avLst>
            <a:gd name="adj1" fmla="val 18900000"/>
            <a:gd name="adj2" fmla="val 2700000"/>
            <a:gd name="adj3" fmla="val 338"/>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79849-1B39-4180-98A3-8F1103110B6F}">
      <dsp:nvSpPr>
        <dsp:cNvPr id="0" name=""/>
        <dsp:cNvSpPr/>
      </dsp:nvSpPr>
      <dsp:spPr>
        <a:xfrm>
          <a:off x="659650" y="475252"/>
          <a:ext cx="6427220" cy="9505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40640" rIns="40640" bIns="40640" numCol="1" spcCol="1270" anchor="ctr" anchorCtr="0">
          <a:noAutofit/>
        </a:bodyPr>
        <a:lstStyle/>
        <a:p>
          <a:pPr lvl="0" algn="l" defTabSz="711200">
            <a:lnSpc>
              <a:spcPct val="90000"/>
            </a:lnSpc>
            <a:spcBef>
              <a:spcPct val="0"/>
            </a:spcBef>
            <a:spcAft>
              <a:spcPct val="35000"/>
            </a:spcAft>
          </a:pPr>
          <a:r>
            <a:rPr lang="en-US" sz="1600" b="1" u="none" kern="1200" dirty="0" err="1" smtClean="0">
              <a:effectLst>
                <a:outerShdw blurRad="38100" dist="38100" dir="2700000" algn="tl">
                  <a:srgbClr val="000000">
                    <a:alpha val="43137"/>
                  </a:srgbClr>
                </a:outerShdw>
              </a:effectLst>
            </a:rPr>
            <a:t>Nanobiotechnology</a:t>
          </a:r>
          <a:r>
            <a:rPr lang="en-US" sz="1600" b="1" u="none" kern="1200" dirty="0" smtClean="0">
              <a:effectLst>
                <a:outerShdw blurRad="38100" dist="38100" dir="2700000" algn="tl">
                  <a:srgbClr val="000000">
                    <a:alpha val="43137"/>
                  </a:srgbClr>
                </a:outerShdw>
              </a:effectLst>
            </a:rPr>
            <a:t> </a:t>
          </a:r>
          <a:r>
            <a:rPr lang="en-US" sz="1600" b="1" u="none" kern="1200" dirty="0" err="1" smtClean="0">
              <a:effectLst>
                <a:outerShdw blurRad="38100" dist="38100" dir="2700000" algn="tl">
                  <a:srgbClr val="000000">
                    <a:alpha val="43137"/>
                  </a:srgbClr>
                </a:outerShdw>
              </a:effectLst>
            </a:rPr>
            <a:t>Programme</a:t>
          </a:r>
          <a:r>
            <a:rPr lang="en-US" sz="1600" b="1" u="none" kern="1200" dirty="0" smtClean="0">
              <a:effectLst>
                <a:outerShdw blurRad="38100" dist="38100" dir="2700000" algn="tl">
                  <a:srgbClr val="000000">
                    <a:alpha val="43137"/>
                  </a:srgbClr>
                </a:outerShdw>
              </a:effectLst>
            </a:rPr>
            <a:t> : </a:t>
          </a:r>
        </a:p>
        <a:p>
          <a:pPr lvl="0" algn="l" defTabSz="711200">
            <a:lnSpc>
              <a:spcPct val="90000"/>
            </a:lnSpc>
            <a:spcBef>
              <a:spcPct val="0"/>
            </a:spcBef>
            <a:spcAft>
              <a:spcPct val="35000"/>
            </a:spcAft>
          </a:pPr>
          <a:r>
            <a:rPr lang="en-US" sz="1200" kern="1200" dirty="0" smtClean="0"/>
            <a:t>it intends to obtain important contributions in the field of health, through an emerging field which is </a:t>
          </a:r>
          <a:r>
            <a:rPr lang="en-US" sz="1200" kern="1200" dirty="0" err="1" smtClean="0"/>
            <a:t>nanomedicine</a:t>
          </a:r>
          <a:r>
            <a:rPr lang="en-US" sz="1200" kern="1200" dirty="0" smtClean="0"/>
            <a:t>, and in  the environment field, through studies on </a:t>
          </a:r>
          <a:r>
            <a:rPr lang="en-US" sz="1200" kern="1200" dirty="0" err="1" smtClean="0"/>
            <a:t>nanoecotoxicology</a:t>
          </a:r>
          <a:endParaRPr lang="fr-FR" sz="1200" kern="1200" dirty="0"/>
        </a:p>
      </dsp:txBody>
      <dsp:txXfrm>
        <a:off x="659650" y="475252"/>
        <a:ext cx="6427220" cy="950505"/>
      </dsp:txXfrm>
    </dsp:sp>
    <dsp:sp modelId="{2B5D6CF6-9DCF-44F9-9805-77EB06CB1B4D}">
      <dsp:nvSpPr>
        <dsp:cNvPr id="0" name=""/>
        <dsp:cNvSpPr/>
      </dsp:nvSpPr>
      <dsp:spPr>
        <a:xfrm>
          <a:off x="65584" y="356439"/>
          <a:ext cx="1188132" cy="11881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1BEC2-1D67-4ECA-9B31-629845241D56}">
      <dsp:nvSpPr>
        <dsp:cNvPr id="0" name=""/>
        <dsp:cNvSpPr/>
      </dsp:nvSpPr>
      <dsp:spPr>
        <a:xfrm>
          <a:off x="1005159" y="1901011"/>
          <a:ext cx="6081711" cy="9505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Technologically Research Institutes</a:t>
          </a:r>
        </a:p>
        <a:p>
          <a:pPr lvl="0" algn="l" defTabSz="711200">
            <a:lnSpc>
              <a:spcPct val="90000"/>
            </a:lnSpc>
            <a:spcBef>
              <a:spcPct val="0"/>
            </a:spcBef>
            <a:spcAft>
              <a:spcPct val="35000"/>
            </a:spcAft>
          </a:pPr>
          <a:r>
            <a:rPr lang="en-US" sz="1200" kern="1200" dirty="0" smtClean="0"/>
            <a:t>through strategic PPPs in research, training and innovation, they strengthen the ecosystem formed by clusters and allow France to achieve excellence in key areas  for the future and develop economic sectors among the most competitive in the world. </a:t>
          </a:r>
          <a:endParaRPr lang="fr-FR" sz="1200" kern="1200" dirty="0"/>
        </a:p>
      </dsp:txBody>
      <dsp:txXfrm>
        <a:off x="1005159" y="1901011"/>
        <a:ext cx="6081711" cy="950505"/>
      </dsp:txXfrm>
    </dsp:sp>
    <dsp:sp modelId="{D93109F8-7D9A-4A53-B340-B27D37C9228E}">
      <dsp:nvSpPr>
        <dsp:cNvPr id="0" name=""/>
        <dsp:cNvSpPr/>
      </dsp:nvSpPr>
      <dsp:spPr>
        <a:xfrm>
          <a:off x="411093" y="1782198"/>
          <a:ext cx="1188132" cy="11881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FE19C-C5FE-4420-8942-E8E4CBFA4A85}">
      <dsp:nvSpPr>
        <dsp:cNvPr id="0" name=""/>
        <dsp:cNvSpPr/>
      </dsp:nvSpPr>
      <dsp:spPr>
        <a:xfrm>
          <a:off x="659650" y="3326769"/>
          <a:ext cx="6427220" cy="9505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Innovation 2030 – </a:t>
          </a:r>
          <a:r>
            <a:rPr lang="en-US" sz="1600" b="1" kern="1200" dirty="0" err="1" smtClean="0">
              <a:effectLst>
                <a:outerShdw blurRad="38100" dist="38100" dir="2700000" algn="tl">
                  <a:srgbClr val="000000">
                    <a:alpha val="43137"/>
                  </a:srgbClr>
                </a:outerShdw>
              </a:effectLst>
            </a:rPr>
            <a:t>Worlwide</a:t>
          </a:r>
          <a:r>
            <a:rPr lang="en-US" sz="1600" b="1" kern="1200" dirty="0" smtClean="0">
              <a:effectLst>
                <a:outerShdw blurRad="38100" dist="38100" dir="2700000" algn="tl">
                  <a:srgbClr val="000000">
                    <a:alpha val="43137"/>
                  </a:srgbClr>
                </a:outerShdw>
              </a:effectLst>
            </a:rPr>
            <a:t> innovation challenge: </a:t>
          </a:r>
        </a:p>
        <a:p>
          <a:pPr lvl="0" algn="l" defTabSz="711200">
            <a:lnSpc>
              <a:spcPct val="90000"/>
            </a:lnSpc>
            <a:spcBef>
              <a:spcPct val="0"/>
            </a:spcBef>
            <a:spcAft>
              <a:spcPct val="35000"/>
            </a:spcAft>
          </a:pPr>
          <a:r>
            <a:rPr lang="en-US" sz="1200" kern="1200" dirty="0" smtClean="0"/>
            <a:t>it is a committee set up by the French Government which aims at identifying the key technologies which will be indispensable for the French industry in 10-15 years. </a:t>
          </a:r>
          <a:endParaRPr lang="fr-FR" sz="1200" kern="1200" dirty="0"/>
        </a:p>
      </dsp:txBody>
      <dsp:txXfrm>
        <a:off x="659650" y="3326769"/>
        <a:ext cx="6427220" cy="950505"/>
      </dsp:txXfrm>
    </dsp:sp>
    <dsp:sp modelId="{17A2C166-693F-4056-9F4F-D53D1C83DFA1}">
      <dsp:nvSpPr>
        <dsp:cNvPr id="0" name=""/>
        <dsp:cNvSpPr/>
      </dsp:nvSpPr>
      <dsp:spPr>
        <a:xfrm>
          <a:off x="65584" y="3207956"/>
          <a:ext cx="1188132" cy="11881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7B36F-8026-48D5-83AC-792D8DF25148}">
      <dsp:nvSpPr>
        <dsp:cNvPr id="0" name=""/>
        <dsp:cNvSpPr/>
      </dsp:nvSpPr>
      <dsp:spPr>
        <a:xfrm>
          <a:off x="0" y="1248030"/>
          <a:ext cx="7408862"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37DFC-1337-4A4D-A1A6-FD0A0B361627}">
      <dsp:nvSpPr>
        <dsp:cNvPr id="0" name=""/>
        <dsp:cNvSpPr/>
      </dsp:nvSpPr>
      <dsp:spPr>
        <a:xfrm>
          <a:off x="1926304" y="144017"/>
          <a:ext cx="5482557" cy="110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fr-FR" sz="3200" kern="1200" dirty="0" smtClean="0">
              <a:solidFill>
                <a:srgbClr val="00B0F0"/>
              </a:solidFill>
            </a:rPr>
            <a:t>The 34 </a:t>
          </a:r>
          <a:r>
            <a:rPr lang="fr-FR" sz="3200" kern="1200" dirty="0" err="1" smtClean="0">
              <a:solidFill>
                <a:srgbClr val="00B0F0"/>
              </a:solidFill>
            </a:rPr>
            <a:t>sector-based</a:t>
          </a:r>
          <a:r>
            <a:rPr lang="fr-FR" sz="3200" kern="1200" dirty="0" smtClean="0">
              <a:solidFill>
                <a:srgbClr val="00B0F0"/>
              </a:solidFill>
            </a:rPr>
            <a:t> initiatives</a:t>
          </a:r>
          <a:endParaRPr lang="fr-FR" sz="3200" kern="1200" dirty="0">
            <a:solidFill>
              <a:srgbClr val="00B0F0"/>
            </a:solidFill>
          </a:endParaRPr>
        </a:p>
      </dsp:txBody>
      <dsp:txXfrm>
        <a:off x="1926304" y="144017"/>
        <a:ext cx="5482557" cy="1104012"/>
      </dsp:txXfrm>
    </dsp:sp>
    <dsp:sp modelId="{6AB1BEFF-C63B-413B-86E2-D2E0E5D58E80}">
      <dsp:nvSpPr>
        <dsp:cNvPr id="0" name=""/>
        <dsp:cNvSpPr/>
      </dsp:nvSpPr>
      <dsp:spPr>
        <a:xfrm>
          <a:off x="0" y="144017"/>
          <a:ext cx="1926304" cy="1104012"/>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fr-FR" sz="3700" kern="1200" dirty="0" smtClean="0"/>
            <a:t>34 plans</a:t>
          </a:r>
          <a:endParaRPr lang="fr-FR" sz="3700" kern="1200" dirty="0"/>
        </a:p>
      </dsp:txBody>
      <dsp:txXfrm>
        <a:off x="53903" y="197920"/>
        <a:ext cx="1818498" cy="1050109"/>
      </dsp:txXfrm>
    </dsp:sp>
    <dsp:sp modelId="{F049208F-7643-4423-AA96-81CAF01A85C9}">
      <dsp:nvSpPr>
        <dsp:cNvPr id="0" name=""/>
        <dsp:cNvSpPr/>
      </dsp:nvSpPr>
      <dsp:spPr>
        <a:xfrm>
          <a:off x="0" y="1248030"/>
          <a:ext cx="7408862" cy="192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solidFill>
                <a:srgbClr val="0070C0"/>
              </a:solidFill>
            </a:rPr>
            <a:t>French strategic review to define France’s industrial policy priorities.</a:t>
          </a:r>
          <a:endParaRPr lang="fr-FR" sz="1600" kern="1200" dirty="0">
            <a:solidFill>
              <a:srgbClr val="0070C0"/>
            </a:solidFill>
          </a:endParaRPr>
        </a:p>
        <a:p>
          <a:pPr marL="171450" lvl="1" indent="-171450" algn="just" defTabSz="711200">
            <a:lnSpc>
              <a:spcPct val="90000"/>
            </a:lnSpc>
            <a:spcBef>
              <a:spcPct val="0"/>
            </a:spcBef>
            <a:spcAft>
              <a:spcPct val="15000"/>
            </a:spcAft>
            <a:buChar char="••"/>
          </a:pPr>
          <a:r>
            <a:rPr lang="en-US" sz="1600" kern="1200" dirty="0" smtClean="0">
              <a:solidFill>
                <a:srgbClr val="0070C0"/>
              </a:solidFill>
            </a:rPr>
            <a:t>“34 industrial renewal initiatives” aiming at focusing on economic and industrial stakeholders around common goals, aligning government means more effectively to these goals, and harnessing local ecosystems to build a new and competitive French industrial offering able to win market share in France and at global level, thereby creating jobs. These initiatives are at the nexus of three broad transitions in energy and  environment, digital technology, and technology and society.</a:t>
          </a:r>
          <a:endParaRPr lang="fr-FR" sz="1600" kern="1200" dirty="0">
            <a:solidFill>
              <a:srgbClr val="0070C0"/>
            </a:solidFill>
          </a:endParaRPr>
        </a:p>
      </dsp:txBody>
      <dsp:txXfrm>
        <a:off x="0" y="1248030"/>
        <a:ext cx="7408862" cy="19203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C4417-38CC-4BA2-8CFB-D78E0457B5F1}">
      <dsp:nvSpPr>
        <dsp:cNvPr id="0" name=""/>
        <dsp:cNvSpPr/>
      </dsp:nvSpPr>
      <dsp:spPr>
        <a:xfrm>
          <a:off x="-2498228" y="-401732"/>
          <a:ext cx="3107720" cy="3107720"/>
        </a:xfrm>
        <a:prstGeom prst="blockArc">
          <a:avLst>
            <a:gd name="adj1" fmla="val 18900000"/>
            <a:gd name="adj2" fmla="val 2700000"/>
            <a:gd name="adj3" fmla="val 6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79849-1B39-4180-98A3-8F1103110B6F}">
      <dsp:nvSpPr>
        <dsp:cNvPr id="0" name=""/>
        <dsp:cNvSpPr/>
      </dsp:nvSpPr>
      <dsp:spPr>
        <a:xfrm>
          <a:off x="590920" y="459081"/>
          <a:ext cx="6452052" cy="13860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40640" rIns="40640" bIns="40640" numCol="1" spcCol="1270" anchor="ctr" anchorCtr="0">
          <a:noAutofit/>
        </a:bodyPr>
        <a:lstStyle/>
        <a:p>
          <a:pPr lvl="0" algn="l" defTabSz="711200">
            <a:lnSpc>
              <a:spcPct val="90000"/>
            </a:lnSpc>
            <a:spcBef>
              <a:spcPct val="0"/>
            </a:spcBef>
            <a:spcAft>
              <a:spcPct val="35000"/>
            </a:spcAft>
          </a:pPr>
          <a:r>
            <a:rPr lang="en-US" sz="1600" b="1" u="none" kern="1200" dirty="0" smtClean="0">
              <a:effectLst>
                <a:outerShdw blurRad="38100" dist="38100" dir="2700000" algn="tl">
                  <a:srgbClr val="000000">
                    <a:alpha val="43137"/>
                  </a:srgbClr>
                </a:outerShdw>
              </a:effectLst>
            </a:rPr>
            <a:t>Some examples of the 34 sector-based initiatives:</a:t>
          </a:r>
        </a:p>
        <a:p>
          <a:pPr lvl="0" algn="l" defTabSz="711200">
            <a:lnSpc>
              <a:spcPct val="90000"/>
            </a:lnSpc>
            <a:spcBef>
              <a:spcPct val="0"/>
            </a:spcBef>
            <a:spcAft>
              <a:spcPct val="35000"/>
            </a:spcAft>
          </a:pPr>
          <a:r>
            <a:rPr lang="en-GB" sz="1300" kern="1200" dirty="0" smtClean="0"/>
            <a:t>Embedded software and systems; Electric-propulsion satellites; Technical and smart textiles; Smart grids; Green chemicals and biofuels; Medical biotechnologies; Digital healthcare; </a:t>
          </a:r>
          <a:r>
            <a:rPr lang="en-GB" sz="1300" kern="1200" dirty="0" err="1" smtClean="0"/>
            <a:t>Nano</a:t>
          </a:r>
          <a:r>
            <a:rPr lang="en-GB" sz="1300" kern="1200" dirty="0" smtClean="0"/>
            <a:t>-electronics; Connected Services; Supercomputers; Robotics; Cybersecurity; Industrial plant of the future.</a:t>
          </a:r>
          <a:endParaRPr lang="fr-FR" sz="1300" kern="1200" dirty="0"/>
        </a:p>
      </dsp:txBody>
      <dsp:txXfrm>
        <a:off x="590920" y="459081"/>
        <a:ext cx="6452052" cy="1386093"/>
      </dsp:txXfrm>
    </dsp:sp>
    <dsp:sp modelId="{2B5D6CF6-9DCF-44F9-9805-77EB06CB1B4D}">
      <dsp:nvSpPr>
        <dsp:cNvPr id="0" name=""/>
        <dsp:cNvSpPr/>
      </dsp:nvSpPr>
      <dsp:spPr>
        <a:xfrm>
          <a:off x="109483" y="654140"/>
          <a:ext cx="962873" cy="995974"/>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7B36F-8026-48D5-83AC-792D8DF25148}">
      <dsp:nvSpPr>
        <dsp:cNvPr id="0" name=""/>
        <dsp:cNvSpPr/>
      </dsp:nvSpPr>
      <dsp:spPr>
        <a:xfrm>
          <a:off x="0" y="1573603"/>
          <a:ext cx="7408862"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37DFC-1337-4A4D-A1A6-FD0A0B361627}">
      <dsp:nvSpPr>
        <dsp:cNvPr id="0" name=""/>
        <dsp:cNvSpPr/>
      </dsp:nvSpPr>
      <dsp:spPr>
        <a:xfrm>
          <a:off x="1926304" y="181587"/>
          <a:ext cx="5482557" cy="139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1333500">
            <a:lnSpc>
              <a:spcPct val="90000"/>
            </a:lnSpc>
            <a:spcBef>
              <a:spcPct val="0"/>
            </a:spcBef>
            <a:spcAft>
              <a:spcPct val="35000"/>
            </a:spcAft>
          </a:pPr>
          <a:r>
            <a:rPr lang="en-US" sz="3000" kern="1200" dirty="0" smtClean="0">
              <a:solidFill>
                <a:srgbClr val="00B0F0"/>
              </a:solidFill>
            </a:rPr>
            <a:t>Examples of French successful strategies to develop SMEs’ access to KETs:</a:t>
          </a:r>
          <a:endParaRPr lang="fr-FR" sz="3000" kern="1200" dirty="0">
            <a:solidFill>
              <a:srgbClr val="00B0F0"/>
            </a:solidFill>
          </a:endParaRPr>
        </a:p>
      </dsp:txBody>
      <dsp:txXfrm>
        <a:off x="1926304" y="181587"/>
        <a:ext cx="5482557" cy="1392015"/>
      </dsp:txXfrm>
    </dsp:sp>
    <dsp:sp modelId="{6AB1BEFF-C63B-413B-86E2-D2E0E5D58E80}">
      <dsp:nvSpPr>
        <dsp:cNvPr id="0" name=""/>
        <dsp:cNvSpPr/>
      </dsp:nvSpPr>
      <dsp:spPr>
        <a:xfrm>
          <a:off x="0" y="181587"/>
          <a:ext cx="1926304" cy="1392015"/>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lvl="0" algn="ctr" defTabSz="2711450">
            <a:lnSpc>
              <a:spcPct val="90000"/>
            </a:lnSpc>
            <a:spcBef>
              <a:spcPct val="0"/>
            </a:spcBef>
            <a:spcAft>
              <a:spcPct val="35000"/>
            </a:spcAft>
          </a:pPr>
          <a:r>
            <a:rPr lang="fr-FR" sz="6100" kern="1200" dirty="0" err="1" smtClean="0"/>
            <a:t>KETs</a:t>
          </a:r>
          <a:endParaRPr lang="fr-FR" sz="6100" kern="1200" dirty="0"/>
        </a:p>
      </dsp:txBody>
      <dsp:txXfrm>
        <a:off x="67965" y="249552"/>
        <a:ext cx="1790374" cy="1324050"/>
      </dsp:txXfrm>
    </dsp:sp>
    <dsp:sp modelId="{F049208F-7643-4423-AA96-81CAF01A85C9}">
      <dsp:nvSpPr>
        <dsp:cNvPr id="0" name=""/>
        <dsp:cNvSpPr/>
      </dsp:nvSpPr>
      <dsp:spPr>
        <a:xfrm>
          <a:off x="0" y="1573603"/>
          <a:ext cx="7408862" cy="242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just" defTabSz="711200">
            <a:lnSpc>
              <a:spcPct val="90000"/>
            </a:lnSpc>
            <a:spcBef>
              <a:spcPct val="0"/>
            </a:spcBef>
            <a:spcAft>
              <a:spcPct val="15000"/>
            </a:spcAft>
            <a:buChar char="••"/>
          </a:pPr>
          <a:endParaRPr lang="fr-FR" sz="1600" kern="1200" dirty="0">
            <a:solidFill>
              <a:srgbClr val="0070C0"/>
            </a:solidFill>
          </a:endParaRPr>
        </a:p>
        <a:p>
          <a:pPr marL="171450" lvl="1" indent="-171450" algn="just" defTabSz="711200">
            <a:lnSpc>
              <a:spcPct val="90000"/>
            </a:lnSpc>
            <a:spcBef>
              <a:spcPct val="0"/>
            </a:spcBef>
            <a:spcAft>
              <a:spcPct val="15000"/>
            </a:spcAft>
            <a:buChar char="••"/>
          </a:pPr>
          <a:r>
            <a:rPr lang="en-US" sz="1600" b="1" kern="1200" dirty="0" smtClean="0">
              <a:solidFill>
                <a:srgbClr val="0070C0"/>
              </a:solidFill>
              <a:effectLst>
                <a:outerShdw blurRad="38100" dist="38100" dir="2700000" algn="tl">
                  <a:srgbClr val="000000">
                    <a:alpha val="43137"/>
                  </a:srgbClr>
                </a:outerShdw>
              </a:effectLst>
            </a:rPr>
            <a:t>CAP’TRONIC </a:t>
          </a:r>
          <a:r>
            <a:rPr lang="en-US" sz="1600" b="1" kern="1200" dirty="0" err="1" smtClean="0">
              <a:solidFill>
                <a:srgbClr val="0070C0"/>
              </a:solidFill>
              <a:effectLst>
                <a:outerShdw blurRad="38100" dist="38100" dir="2700000" algn="tl">
                  <a:srgbClr val="000000">
                    <a:alpha val="43137"/>
                  </a:srgbClr>
                </a:outerShdw>
              </a:effectLst>
            </a:rPr>
            <a:t>programme</a:t>
          </a:r>
          <a:r>
            <a:rPr lang="en-US" sz="1600" kern="1200" dirty="0" smtClean="0">
              <a:solidFill>
                <a:srgbClr val="0070C0"/>
              </a:solidFill>
            </a:rPr>
            <a:t>: French strategy to develop SMEs’ access to </a:t>
          </a:r>
          <a:r>
            <a:rPr lang="en-US" sz="1600" kern="1200" dirty="0" err="1" smtClean="0">
              <a:solidFill>
                <a:srgbClr val="0070C0"/>
              </a:solidFill>
            </a:rPr>
            <a:t>nanoelectronics</a:t>
          </a:r>
          <a:r>
            <a:rPr lang="en-US" sz="1600" kern="1200" dirty="0" smtClean="0">
              <a:solidFill>
                <a:srgbClr val="0070C0"/>
              </a:solidFill>
            </a:rPr>
            <a:t> and embedded software technologies which contributes to the diffusion of these KETs into application sectors. </a:t>
          </a:r>
          <a:endParaRPr lang="fr-FR" sz="1600" kern="1200" dirty="0">
            <a:solidFill>
              <a:srgbClr val="0070C0"/>
            </a:solidFill>
          </a:endParaRPr>
        </a:p>
        <a:p>
          <a:pPr marL="171450" lvl="1" indent="-171450" algn="just" defTabSz="711200">
            <a:lnSpc>
              <a:spcPct val="90000"/>
            </a:lnSpc>
            <a:spcBef>
              <a:spcPct val="0"/>
            </a:spcBef>
            <a:spcAft>
              <a:spcPct val="15000"/>
            </a:spcAft>
            <a:buChar char="••"/>
          </a:pPr>
          <a:r>
            <a:rPr lang="en-US" sz="1600" b="1" kern="1200" dirty="0" err="1" smtClean="0">
              <a:solidFill>
                <a:srgbClr val="0070C0"/>
              </a:solidFill>
              <a:effectLst>
                <a:outerShdw blurRad="38100" dist="38100" dir="2700000" algn="tl">
                  <a:srgbClr val="000000">
                    <a:alpha val="43137"/>
                  </a:srgbClr>
                </a:outerShdw>
              </a:effectLst>
            </a:rPr>
            <a:t>Nano</a:t>
          </a:r>
          <a:r>
            <a:rPr lang="en-US" sz="1600" b="1" kern="1200" dirty="0" smtClean="0">
              <a:solidFill>
                <a:srgbClr val="0070C0"/>
              </a:solidFill>
              <a:effectLst>
                <a:outerShdw blurRad="38100" dist="38100" dir="2700000" algn="tl">
                  <a:srgbClr val="000000">
                    <a:alpha val="43137"/>
                  </a:srgbClr>
                </a:outerShdw>
              </a:effectLst>
            </a:rPr>
            <a:t> 2017: </a:t>
          </a:r>
          <a:r>
            <a:rPr lang="en-US" sz="1600" kern="1200" dirty="0" smtClean="0">
              <a:solidFill>
                <a:srgbClr val="0070C0"/>
              </a:solidFill>
            </a:rPr>
            <a:t>R&amp;D </a:t>
          </a:r>
          <a:r>
            <a:rPr lang="en-US" sz="1600" kern="1200" dirty="0" err="1" smtClean="0">
              <a:solidFill>
                <a:srgbClr val="0070C0"/>
              </a:solidFill>
            </a:rPr>
            <a:t>programme</a:t>
          </a:r>
          <a:r>
            <a:rPr lang="en-US" sz="1600" kern="1200" dirty="0" smtClean="0">
              <a:solidFill>
                <a:srgbClr val="0070C0"/>
              </a:solidFill>
            </a:rPr>
            <a:t> supported by STMicroelectronics and by LETI (CEA laboratory dedicated to </a:t>
          </a:r>
          <a:r>
            <a:rPr lang="en-US" sz="1600" kern="1200" dirty="0" err="1" smtClean="0">
              <a:solidFill>
                <a:srgbClr val="0070C0"/>
              </a:solidFill>
            </a:rPr>
            <a:t>nanoelectronics</a:t>
          </a:r>
          <a:r>
            <a:rPr lang="en-US" sz="1600" kern="1200" dirty="0" smtClean="0">
              <a:solidFill>
                <a:srgbClr val="0070C0"/>
              </a:solidFill>
            </a:rPr>
            <a:t>) combining the efforts of multiple partners, public and private, in the French Grenoble area. It aims at promoting strong collaboration between STMicroelectronics and all industrial partners of the </a:t>
          </a:r>
          <a:r>
            <a:rPr lang="en-US" sz="1600" kern="1200" dirty="0" err="1" smtClean="0">
              <a:solidFill>
                <a:srgbClr val="0070C0"/>
              </a:solidFill>
            </a:rPr>
            <a:t>nanoelectronics</a:t>
          </a:r>
          <a:r>
            <a:rPr lang="en-US" sz="1600" kern="1200" dirty="0" smtClean="0">
              <a:solidFill>
                <a:srgbClr val="0070C0"/>
              </a:solidFill>
            </a:rPr>
            <a:t> ecosystem, among them many SMEs of Electronic Design Automation (EDA) and Design.</a:t>
          </a:r>
          <a:endParaRPr lang="fr-FR" sz="1600" kern="1200" dirty="0">
            <a:solidFill>
              <a:srgbClr val="0070C0"/>
            </a:solidFill>
          </a:endParaRPr>
        </a:p>
      </dsp:txBody>
      <dsp:txXfrm>
        <a:off x="0" y="1573603"/>
        <a:ext cx="7408862" cy="2421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A65BA-A3C4-43E0-BF6A-EFE42B8B52F6}">
      <dsp:nvSpPr>
        <dsp:cNvPr id="0" name=""/>
        <dsp:cNvSpPr/>
      </dsp:nvSpPr>
      <dsp:spPr>
        <a:xfrm rot="5400000">
          <a:off x="-136044" y="139728"/>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6</a:t>
          </a:r>
          <a:endParaRPr lang="fr-FR" sz="3600" kern="1200" dirty="0">
            <a:effectLst>
              <a:outerShdw blurRad="38100" dist="38100" dir="2700000" algn="tl">
                <a:srgbClr val="000000">
                  <a:alpha val="43137"/>
                </a:srgbClr>
              </a:outerShdw>
            </a:effectLst>
          </a:endParaRPr>
        </a:p>
      </dsp:txBody>
      <dsp:txXfrm rot="-5400000">
        <a:off x="1" y="321122"/>
        <a:ext cx="634875" cy="272089"/>
      </dsp:txXfrm>
    </dsp:sp>
    <dsp:sp modelId="{B39983D1-7F87-4FFD-9713-80F50765404C}">
      <dsp:nvSpPr>
        <dsp:cNvPr id="0" name=""/>
        <dsp:cNvSpPr/>
      </dsp:nvSpPr>
      <dsp:spPr>
        <a:xfrm rot="5400000">
          <a:off x="3946955" y="-3308396"/>
          <a:ext cx="58983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70C0"/>
              </a:solidFill>
              <a:effectLst>
                <a:outerShdw blurRad="38100" dist="38100" dir="2700000" algn="tl">
                  <a:srgbClr val="000000">
                    <a:alpha val="43137"/>
                  </a:srgbClr>
                </a:outerShdw>
              </a:effectLst>
            </a:rPr>
            <a:t>Initiatives launched by public authorities aiming at facilitating KETs development</a:t>
          </a:r>
          <a:endParaRPr lang="fr-FR" sz="1800" b="1" kern="1200" dirty="0">
            <a:solidFill>
              <a:srgbClr val="0070C0"/>
            </a:solidFill>
            <a:effectLst>
              <a:outerShdw blurRad="38100" dist="38100" dir="2700000" algn="tl">
                <a:srgbClr val="000000">
                  <a:alpha val="43137"/>
                </a:srgbClr>
              </a:outerShdw>
            </a:effectLst>
          </a:endParaRPr>
        </a:p>
      </dsp:txBody>
      <dsp:txXfrm rot="-5400000">
        <a:off x="634876" y="32476"/>
        <a:ext cx="7185203" cy="532251"/>
      </dsp:txXfrm>
    </dsp:sp>
    <dsp:sp modelId="{190D8E63-A04C-4129-84CD-6A16FE7CAD9C}">
      <dsp:nvSpPr>
        <dsp:cNvPr id="0" name=""/>
        <dsp:cNvSpPr/>
      </dsp:nvSpPr>
      <dsp:spPr>
        <a:xfrm rot="5400000">
          <a:off x="-136044" y="927145"/>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7</a:t>
          </a:r>
          <a:endParaRPr lang="fr-FR" sz="3600" kern="1200" dirty="0">
            <a:effectLst>
              <a:outerShdw blurRad="38100" dist="38100" dir="2700000" algn="tl">
                <a:srgbClr val="000000">
                  <a:alpha val="43137"/>
                </a:srgbClr>
              </a:outerShdw>
            </a:effectLst>
          </a:endParaRPr>
        </a:p>
      </dsp:txBody>
      <dsp:txXfrm rot="-5400000">
        <a:off x="1" y="1108539"/>
        <a:ext cx="634875" cy="272089"/>
      </dsp:txXfrm>
    </dsp:sp>
    <dsp:sp modelId="{E40E34D2-A1D5-4FDE-BE3B-918917008B9C}">
      <dsp:nvSpPr>
        <dsp:cNvPr id="0" name=""/>
        <dsp:cNvSpPr/>
      </dsp:nvSpPr>
      <dsp:spPr>
        <a:xfrm rot="5400000">
          <a:off x="3947110" y="-2521134"/>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70C0"/>
              </a:solidFill>
              <a:effectLst>
                <a:outerShdw blurRad="38100" dist="38100" dir="2700000" algn="tl">
                  <a:srgbClr val="000000">
                    <a:alpha val="43137"/>
                  </a:srgbClr>
                </a:outerShdw>
              </a:effectLst>
            </a:rPr>
            <a:t>Focus on French KETs strategy</a:t>
          </a:r>
          <a:endParaRPr lang="fr-FR" sz="1800" b="1" kern="1200" dirty="0">
            <a:solidFill>
              <a:srgbClr val="0070C0"/>
            </a:solidFill>
            <a:effectLst>
              <a:outerShdw blurRad="38100" dist="38100" dir="2700000" algn="tl">
                <a:srgbClr val="000000">
                  <a:alpha val="43137"/>
                </a:srgbClr>
              </a:outerShdw>
            </a:effectLst>
          </a:endParaRPr>
        </a:p>
      </dsp:txBody>
      <dsp:txXfrm rot="-5400000">
        <a:off x="634876" y="819878"/>
        <a:ext cx="7185218" cy="531971"/>
      </dsp:txXfrm>
    </dsp:sp>
    <dsp:sp modelId="{197707E9-92A9-43B9-B7F6-1F5BDC267EAD}">
      <dsp:nvSpPr>
        <dsp:cNvPr id="0" name=""/>
        <dsp:cNvSpPr/>
      </dsp:nvSpPr>
      <dsp:spPr>
        <a:xfrm rot="5400000">
          <a:off x="-136044" y="1714562"/>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8</a:t>
          </a:r>
          <a:endParaRPr lang="fr-FR" sz="3600" kern="1200" dirty="0">
            <a:effectLst>
              <a:outerShdw blurRad="38100" dist="38100" dir="2700000" algn="tl">
                <a:srgbClr val="000000">
                  <a:alpha val="43137"/>
                </a:srgbClr>
              </a:outerShdw>
            </a:effectLst>
          </a:endParaRPr>
        </a:p>
      </dsp:txBody>
      <dsp:txXfrm rot="-5400000">
        <a:off x="1" y="1895956"/>
        <a:ext cx="634875" cy="272089"/>
      </dsp:txXfrm>
    </dsp:sp>
    <dsp:sp modelId="{8D785157-A887-4D0F-8869-B28FBD15D63A}">
      <dsp:nvSpPr>
        <dsp:cNvPr id="0" name=""/>
        <dsp:cNvSpPr/>
      </dsp:nvSpPr>
      <dsp:spPr>
        <a:xfrm rot="5400000">
          <a:off x="3947110" y="-1733717"/>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70C0"/>
              </a:solidFill>
              <a:effectLst>
                <a:outerShdw blurRad="38100" dist="38100" dir="2700000" algn="tl">
                  <a:srgbClr val="000000">
                    <a:alpha val="43137"/>
                  </a:srgbClr>
                </a:outerShdw>
              </a:effectLst>
            </a:rPr>
            <a:t>Point of view of France on the European strategy for KETs</a:t>
          </a:r>
          <a:endParaRPr lang="fr-FR" sz="1800" b="1" kern="1200" dirty="0">
            <a:solidFill>
              <a:srgbClr val="0070C0"/>
            </a:solidFill>
            <a:effectLst>
              <a:outerShdw blurRad="38100" dist="38100" dir="2700000" algn="tl">
                <a:srgbClr val="000000">
                  <a:alpha val="43137"/>
                </a:srgbClr>
              </a:outerShdw>
            </a:effectLst>
          </a:endParaRPr>
        </a:p>
      </dsp:txBody>
      <dsp:txXfrm rot="-5400000">
        <a:off x="634876" y="1607295"/>
        <a:ext cx="7185218" cy="531971"/>
      </dsp:txXfrm>
    </dsp:sp>
    <dsp:sp modelId="{11A7BEAD-9E04-4C2D-8A50-990AED105A19}">
      <dsp:nvSpPr>
        <dsp:cNvPr id="0" name=""/>
        <dsp:cNvSpPr/>
      </dsp:nvSpPr>
      <dsp:spPr>
        <a:xfrm rot="5400000">
          <a:off x="-136044" y="2501979"/>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9</a:t>
          </a:r>
          <a:endParaRPr lang="fr-FR" sz="3600" kern="1200" dirty="0">
            <a:effectLst>
              <a:outerShdw blurRad="38100" dist="38100" dir="2700000" algn="tl">
                <a:srgbClr val="000000">
                  <a:alpha val="43137"/>
                </a:srgbClr>
              </a:outerShdw>
            </a:effectLst>
          </a:endParaRPr>
        </a:p>
      </dsp:txBody>
      <dsp:txXfrm rot="-5400000">
        <a:off x="1" y="2683373"/>
        <a:ext cx="634875" cy="272089"/>
      </dsp:txXfrm>
    </dsp:sp>
    <dsp:sp modelId="{801D0907-E190-4DA3-B63B-D3C2E1197823}">
      <dsp:nvSpPr>
        <dsp:cNvPr id="0" name=""/>
        <dsp:cNvSpPr/>
      </dsp:nvSpPr>
      <dsp:spPr>
        <a:xfrm rot="5400000">
          <a:off x="3947110" y="-946300"/>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solidFill>
                <a:srgbClr val="0070C0"/>
              </a:solidFill>
              <a:effectLst>
                <a:outerShdw blurRad="38100" dist="38100" dir="2700000" algn="tl">
                  <a:srgbClr val="000000">
                    <a:alpha val="43137"/>
                  </a:srgbClr>
                </a:outerShdw>
              </a:effectLst>
            </a:rPr>
            <a:t>In a </a:t>
          </a:r>
          <a:r>
            <a:rPr lang="fr-FR" sz="1800" b="1" kern="1200" dirty="0" err="1" smtClean="0">
              <a:solidFill>
                <a:srgbClr val="0070C0"/>
              </a:solidFill>
              <a:effectLst>
                <a:outerShdw blurRad="38100" dist="38100" dir="2700000" algn="tl">
                  <a:srgbClr val="000000">
                    <a:alpha val="43137"/>
                  </a:srgbClr>
                </a:outerShdw>
              </a:effectLst>
            </a:rPr>
            <a:t>nutshell</a:t>
          </a:r>
          <a:endParaRPr lang="fr-FR" sz="1800" b="1" kern="1200" dirty="0">
            <a:solidFill>
              <a:srgbClr val="0070C0"/>
            </a:solidFill>
            <a:effectLst>
              <a:outerShdw blurRad="38100" dist="38100" dir="2700000" algn="tl">
                <a:srgbClr val="000000">
                  <a:alpha val="43137"/>
                </a:srgbClr>
              </a:outerShdw>
            </a:effectLst>
          </a:endParaRPr>
        </a:p>
      </dsp:txBody>
      <dsp:txXfrm rot="-5400000">
        <a:off x="634876" y="2394712"/>
        <a:ext cx="7185218" cy="531971"/>
      </dsp:txXfrm>
    </dsp:sp>
    <dsp:sp modelId="{E36ABB4C-914D-4BEF-AA77-B3F475E3CAE3}">
      <dsp:nvSpPr>
        <dsp:cNvPr id="0" name=""/>
        <dsp:cNvSpPr/>
      </dsp:nvSpPr>
      <dsp:spPr>
        <a:xfrm rot="5400000">
          <a:off x="-136044" y="3289396"/>
          <a:ext cx="906964" cy="63487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effectLst>
                <a:outerShdw blurRad="38100" dist="38100" dir="2700000" algn="tl">
                  <a:srgbClr val="000000">
                    <a:alpha val="43137"/>
                  </a:srgbClr>
                </a:outerShdw>
              </a:effectLst>
            </a:rPr>
            <a:t>10</a:t>
          </a:r>
          <a:endParaRPr lang="fr-FR" sz="3600" kern="1200" dirty="0">
            <a:effectLst>
              <a:outerShdw blurRad="38100" dist="38100" dir="2700000" algn="tl">
                <a:srgbClr val="000000">
                  <a:alpha val="43137"/>
                </a:srgbClr>
              </a:outerShdw>
            </a:effectLst>
          </a:endParaRPr>
        </a:p>
      </dsp:txBody>
      <dsp:txXfrm rot="-5400000">
        <a:off x="1" y="3470790"/>
        <a:ext cx="634875" cy="272089"/>
      </dsp:txXfrm>
    </dsp:sp>
    <dsp:sp modelId="{3CE2BB4B-3A37-4F8D-8DC1-1F89EFBE199A}">
      <dsp:nvSpPr>
        <dsp:cNvPr id="0" name=""/>
        <dsp:cNvSpPr/>
      </dsp:nvSpPr>
      <dsp:spPr>
        <a:xfrm rot="5400000">
          <a:off x="3947110" y="-158883"/>
          <a:ext cx="589527" cy="72139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solidFill>
                <a:srgbClr val="0070C0"/>
              </a:solidFill>
              <a:effectLst>
                <a:outerShdw blurRad="38100" dist="38100" dir="2700000" algn="tl">
                  <a:srgbClr val="000000">
                    <a:alpha val="43137"/>
                  </a:srgbClr>
                </a:outerShdw>
              </a:effectLst>
            </a:rPr>
            <a:t>Questions for discussion</a:t>
          </a:r>
          <a:endParaRPr lang="fr-FR" sz="1800" b="1" kern="1200" dirty="0">
            <a:solidFill>
              <a:srgbClr val="0070C0"/>
            </a:solidFill>
            <a:effectLst>
              <a:outerShdw blurRad="38100" dist="38100" dir="2700000" algn="tl">
                <a:srgbClr val="000000">
                  <a:alpha val="43137"/>
                </a:srgbClr>
              </a:outerShdw>
            </a:effectLst>
          </a:endParaRPr>
        </a:p>
      </dsp:txBody>
      <dsp:txXfrm rot="-5400000">
        <a:off x="634876" y="3182129"/>
        <a:ext cx="7185218" cy="531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C17B6-51FC-4BBF-BD7C-DA069AEB50C2}">
      <dsp:nvSpPr>
        <dsp:cNvPr id="0" name=""/>
        <dsp:cNvSpPr/>
      </dsp:nvSpPr>
      <dsp:spPr>
        <a:xfrm>
          <a:off x="1877114" y="492911"/>
          <a:ext cx="3378072" cy="3378072"/>
        </a:xfrm>
        <a:prstGeom prst="blockArc">
          <a:avLst>
            <a:gd name="adj1" fmla="val 12600000"/>
            <a:gd name="adj2" fmla="val 1620000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4E5D4D-E354-46F3-AF75-44B4526E220F}">
      <dsp:nvSpPr>
        <dsp:cNvPr id="0" name=""/>
        <dsp:cNvSpPr/>
      </dsp:nvSpPr>
      <dsp:spPr>
        <a:xfrm>
          <a:off x="1877114" y="492911"/>
          <a:ext cx="3378072" cy="3378072"/>
        </a:xfrm>
        <a:prstGeom prst="blockArc">
          <a:avLst>
            <a:gd name="adj1" fmla="val 9000000"/>
            <a:gd name="adj2" fmla="val 1260000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DC5D8-457C-45A8-AFDC-054BCB810177}">
      <dsp:nvSpPr>
        <dsp:cNvPr id="0" name=""/>
        <dsp:cNvSpPr/>
      </dsp:nvSpPr>
      <dsp:spPr>
        <a:xfrm>
          <a:off x="1877114" y="492911"/>
          <a:ext cx="3378072" cy="3378072"/>
        </a:xfrm>
        <a:prstGeom prst="blockArc">
          <a:avLst>
            <a:gd name="adj1" fmla="val 5400000"/>
            <a:gd name="adj2" fmla="val 900000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B997F1-2AE8-47EA-A602-B967F4130DD9}">
      <dsp:nvSpPr>
        <dsp:cNvPr id="0" name=""/>
        <dsp:cNvSpPr/>
      </dsp:nvSpPr>
      <dsp:spPr>
        <a:xfrm>
          <a:off x="1877114" y="492911"/>
          <a:ext cx="3378072" cy="3378072"/>
        </a:xfrm>
        <a:prstGeom prst="blockArc">
          <a:avLst>
            <a:gd name="adj1" fmla="val 1800000"/>
            <a:gd name="adj2" fmla="val 540000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8A651D-9EB7-4289-8A00-9BE78A4F5808}">
      <dsp:nvSpPr>
        <dsp:cNvPr id="0" name=""/>
        <dsp:cNvSpPr/>
      </dsp:nvSpPr>
      <dsp:spPr>
        <a:xfrm>
          <a:off x="1877114" y="492911"/>
          <a:ext cx="3378072" cy="3378072"/>
        </a:xfrm>
        <a:prstGeom prst="blockArc">
          <a:avLst>
            <a:gd name="adj1" fmla="val 19800000"/>
            <a:gd name="adj2" fmla="val 180000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D7E1D-548C-4404-B14D-B616749AB6F7}">
      <dsp:nvSpPr>
        <dsp:cNvPr id="0" name=""/>
        <dsp:cNvSpPr/>
      </dsp:nvSpPr>
      <dsp:spPr>
        <a:xfrm>
          <a:off x="1877114" y="492911"/>
          <a:ext cx="3378072" cy="3378072"/>
        </a:xfrm>
        <a:prstGeom prst="blockArc">
          <a:avLst>
            <a:gd name="adj1" fmla="val 16200000"/>
            <a:gd name="adj2" fmla="val 1980000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60DDBD-3A02-419A-802F-92EDE48D63FC}">
      <dsp:nvSpPr>
        <dsp:cNvPr id="0" name=""/>
        <dsp:cNvSpPr/>
      </dsp:nvSpPr>
      <dsp:spPr>
        <a:xfrm>
          <a:off x="2809479" y="1425276"/>
          <a:ext cx="1513342" cy="15133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fr-FR" sz="3500" kern="1200" dirty="0" smtClean="0"/>
            <a:t>6 </a:t>
          </a:r>
          <a:r>
            <a:rPr lang="fr-FR" sz="3500" kern="1200" dirty="0" err="1" smtClean="0"/>
            <a:t>KETs</a:t>
          </a:r>
          <a:endParaRPr lang="fr-FR" sz="3500" kern="1200" dirty="0"/>
        </a:p>
      </dsp:txBody>
      <dsp:txXfrm>
        <a:off x="3031103" y="1646900"/>
        <a:ext cx="1070094" cy="1070094"/>
      </dsp:txXfrm>
    </dsp:sp>
    <dsp:sp modelId="{2F2311D6-009E-42BC-BD46-47ABD9267089}">
      <dsp:nvSpPr>
        <dsp:cNvPr id="0" name=""/>
        <dsp:cNvSpPr/>
      </dsp:nvSpPr>
      <dsp:spPr>
        <a:xfrm>
          <a:off x="2783372" y="1378"/>
          <a:ext cx="1565556" cy="10593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Nanotechnology</a:t>
          </a:r>
          <a:endParaRPr lang="fr-FR" sz="1100" kern="1200" dirty="0"/>
        </a:p>
      </dsp:txBody>
      <dsp:txXfrm>
        <a:off x="3012642" y="156515"/>
        <a:ext cx="1107016" cy="749066"/>
      </dsp:txXfrm>
    </dsp:sp>
    <dsp:sp modelId="{EE8A6647-8522-41C9-BFCE-524B7A8D5020}">
      <dsp:nvSpPr>
        <dsp:cNvPr id="0" name=""/>
        <dsp:cNvSpPr/>
      </dsp:nvSpPr>
      <dsp:spPr>
        <a:xfrm>
          <a:off x="4335564" y="826828"/>
          <a:ext cx="1320615" cy="10593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Micro- &amp; </a:t>
          </a:r>
          <a:r>
            <a:rPr lang="en-US" sz="1100" kern="1200" dirty="0" err="1" smtClean="0"/>
            <a:t>Nano</a:t>
          </a:r>
          <a:r>
            <a:rPr lang="en-US" sz="1100" kern="1200" dirty="0" smtClean="0"/>
            <a:t>-electronics</a:t>
          </a:r>
          <a:endParaRPr lang="en-US" sz="1100" kern="1200" dirty="0"/>
        </a:p>
      </dsp:txBody>
      <dsp:txXfrm>
        <a:off x="4528964" y="981965"/>
        <a:ext cx="933815" cy="749066"/>
      </dsp:txXfrm>
    </dsp:sp>
    <dsp:sp modelId="{DE88F666-03B2-4F05-A8D6-E213DD851AB4}">
      <dsp:nvSpPr>
        <dsp:cNvPr id="0" name=""/>
        <dsp:cNvSpPr/>
      </dsp:nvSpPr>
      <dsp:spPr>
        <a:xfrm>
          <a:off x="4346676" y="2477727"/>
          <a:ext cx="1298390" cy="10593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t>Photonics</a:t>
          </a:r>
          <a:endParaRPr lang="en-US" sz="1100" kern="1200" dirty="0"/>
        </a:p>
      </dsp:txBody>
      <dsp:txXfrm>
        <a:off x="4536821" y="2632864"/>
        <a:ext cx="918100" cy="749066"/>
      </dsp:txXfrm>
    </dsp:sp>
    <dsp:sp modelId="{C323D51D-3B55-4C89-91A7-804BF5A68FFF}">
      <dsp:nvSpPr>
        <dsp:cNvPr id="0" name=""/>
        <dsp:cNvSpPr/>
      </dsp:nvSpPr>
      <dsp:spPr>
        <a:xfrm>
          <a:off x="2999398" y="3303177"/>
          <a:ext cx="1133504" cy="10593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t>Advanced Materials</a:t>
          </a:r>
          <a:endParaRPr lang="en-US" sz="1100" kern="1200" dirty="0"/>
        </a:p>
      </dsp:txBody>
      <dsp:txXfrm>
        <a:off x="3165396" y="3458314"/>
        <a:ext cx="801508" cy="749066"/>
      </dsp:txXfrm>
    </dsp:sp>
    <dsp:sp modelId="{1645F49D-8CA8-4BEF-A5F7-BC530A8CFBB4}">
      <dsp:nvSpPr>
        <dsp:cNvPr id="0" name=""/>
        <dsp:cNvSpPr/>
      </dsp:nvSpPr>
      <dsp:spPr>
        <a:xfrm>
          <a:off x="1492991" y="2477727"/>
          <a:ext cx="1286875" cy="10593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t>Industrial Biotechnology</a:t>
          </a:r>
          <a:endParaRPr lang="en-US" sz="1100" kern="1200" dirty="0"/>
        </a:p>
      </dsp:txBody>
      <dsp:txXfrm>
        <a:off x="1681449" y="2632864"/>
        <a:ext cx="909959" cy="749066"/>
      </dsp:txXfrm>
    </dsp:sp>
    <dsp:sp modelId="{0D4FE48B-9F1F-483D-8F3C-DDEF19B020E4}">
      <dsp:nvSpPr>
        <dsp:cNvPr id="0" name=""/>
        <dsp:cNvSpPr/>
      </dsp:nvSpPr>
      <dsp:spPr>
        <a:xfrm>
          <a:off x="1436100" y="826828"/>
          <a:ext cx="1400659" cy="10593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Advanced Manufacturing Systems</a:t>
          </a:r>
        </a:p>
      </dsp:txBody>
      <dsp:txXfrm>
        <a:off x="1641222" y="981965"/>
        <a:ext cx="990415" cy="749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48388-48BF-40E8-824E-D3562FA35F37}">
      <dsp:nvSpPr>
        <dsp:cNvPr id="0" name=""/>
        <dsp:cNvSpPr/>
      </dsp:nvSpPr>
      <dsp:spPr>
        <a:xfrm>
          <a:off x="378041" y="0"/>
          <a:ext cx="2142238"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2E879-9372-4AF5-B212-030214E2BA56}">
      <dsp:nvSpPr>
        <dsp:cNvPr id="0" name=""/>
        <dsp:cNvSpPr/>
      </dsp:nvSpPr>
      <dsp:spPr>
        <a:xfrm>
          <a:off x="0" y="1325652"/>
          <a:ext cx="2389255" cy="14401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Communication </a:t>
          </a:r>
        </a:p>
        <a:p>
          <a:pPr lvl="0" algn="ctr" defTabSz="577850">
            <a:lnSpc>
              <a:spcPct val="90000"/>
            </a:lnSpc>
            <a:spcBef>
              <a:spcPct val="0"/>
            </a:spcBef>
            <a:spcAft>
              <a:spcPct val="35000"/>
            </a:spcAft>
          </a:pPr>
          <a:r>
            <a:rPr lang="fr-FR" sz="1300" b="1" kern="1200" dirty="0" smtClean="0"/>
            <a:t>COM (2009) 512/3</a:t>
          </a:r>
        </a:p>
        <a:p>
          <a:pPr lvl="0" algn="ctr" defTabSz="577850">
            <a:lnSpc>
              <a:spcPct val="90000"/>
            </a:lnSpc>
            <a:spcBef>
              <a:spcPct val="0"/>
            </a:spcBef>
            <a:spcAft>
              <a:spcPct val="35000"/>
            </a:spcAft>
          </a:pPr>
          <a:r>
            <a:rPr lang="en-US" sz="1000" kern="1200" dirty="0" smtClean="0"/>
            <a:t>"Preparing for our future: Developing a common strategy for KETs</a:t>
          </a:r>
          <a:endParaRPr lang="fr-FR" sz="1000" kern="1200" dirty="0" smtClean="0"/>
        </a:p>
        <a:p>
          <a:pPr lvl="0" algn="ctr" defTabSz="577850">
            <a:lnSpc>
              <a:spcPct val="90000"/>
            </a:lnSpc>
            <a:spcBef>
              <a:spcPct val="0"/>
            </a:spcBef>
            <a:spcAft>
              <a:spcPct val="35000"/>
            </a:spcAft>
          </a:pPr>
          <a:r>
            <a:rPr lang="fr-FR" sz="1000" kern="1200" dirty="0" smtClean="0"/>
            <a:t>in the EU"</a:t>
          </a:r>
          <a:endParaRPr lang="fr-FR" sz="1000" kern="1200" dirty="0"/>
        </a:p>
      </dsp:txBody>
      <dsp:txXfrm>
        <a:off x="70303" y="1395955"/>
        <a:ext cx="2248649" cy="1299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B1EF3-BFCA-41F2-B67C-ABF67F1E68F1}">
      <dsp:nvSpPr>
        <dsp:cNvPr id="0" name=""/>
        <dsp:cNvSpPr/>
      </dsp:nvSpPr>
      <dsp:spPr>
        <a:xfrm>
          <a:off x="0" y="879992"/>
          <a:ext cx="7408862"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6C4B60-4D98-43BB-8E5B-4F195360A781}">
      <dsp:nvSpPr>
        <dsp:cNvPr id="0" name=""/>
        <dsp:cNvSpPr/>
      </dsp:nvSpPr>
      <dsp:spPr>
        <a:xfrm>
          <a:off x="370443" y="673352"/>
          <a:ext cx="5186203"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lvl="0" algn="l" defTabSz="622300">
            <a:lnSpc>
              <a:spcPct val="90000"/>
            </a:lnSpc>
            <a:spcBef>
              <a:spcPct val="0"/>
            </a:spcBef>
            <a:spcAft>
              <a:spcPct val="35000"/>
            </a:spcAft>
          </a:pPr>
          <a:r>
            <a:rPr lang="en-US" sz="1400" b="1" i="0" u="none" kern="1200" dirty="0" smtClean="0"/>
            <a:t>Lack of funding</a:t>
          </a:r>
          <a:endParaRPr lang="fr-FR" sz="1400" b="1" kern="1200" dirty="0"/>
        </a:p>
      </dsp:txBody>
      <dsp:txXfrm>
        <a:off x="390618" y="693527"/>
        <a:ext cx="5145853" cy="372930"/>
      </dsp:txXfrm>
    </dsp:sp>
    <dsp:sp modelId="{2B5A6DCC-0B40-4A22-9CE2-C1C4EEBAEA52}">
      <dsp:nvSpPr>
        <dsp:cNvPr id="0" name=""/>
        <dsp:cNvSpPr/>
      </dsp:nvSpPr>
      <dsp:spPr>
        <a:xfrm>
          <a:off x="0" y="1515032"/>
          <a:ext cx="7408862"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91DAC-6710-4B2E-88E5-7E48AC419435}">
      <dsp:nvSpPr>
        <dsp:cNvPr id="0" name=""/>
        <dsp:cNvSpPr/>
      </dsp:nvSpPr>
      <dsp:spPr>
        <a:xfrm>
          <a:off x="355610" y="1308392"/>
          <a:ext cx="7052319"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lvl="0" algn="l" defTabSz="622300">
            <a:lnSpc>
              <a:spcPct val="90000"/>
            </a:lnSpc>
            <a:spcBef>
              <a:spcPct val="0"/>
            </a:spcBef>
            <a:spcAft>
              <a:spcPct val="35000"/>
            </a:spcAft>
          </a:pPr>
          <a:r>
            <a:rPr lang="en-US" sz="1400" b="1" kern="1200" dirty="0" smtClean="0"/>
            <a:t>Lack of appropriate research and technological development infrastructures</a:t>
          </a:r>
          <a:endParaRPr lang="fr-FR" sz="1400" b="1" kern="1200" dirty="0"/>
        </a:p>
      </dsp:txBody>
      <dsp:txXfrm>
        <a:off x="375785" y="1328567"/>
        <a:ext cx="7011969" cy="372930"/>
      </dsp:txXfrm>
    </dsp:sp>
    <dsp:sp modelId="{B2E5CFB3-AC75-447F-A4BE-A90E0457854D}">
      <dsp:nvSpPr>
        <dsp:cNvPr id="0" name=""/>
        <dsp:cNvSpPr/>
      </dsp:nvSpPr>
      <dsp:spPr>
        <a:xfrm>
          <a:off x="0" y="2150072"/>
          <a:ext cx="7408862"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F0700-48BD-4BB0-8FBE-11A68E4951AB}">
      <dsp:nvSpPr>
        <dsp:cNvPr id="0" name=""/>
        <dsp:cNvSpPr/>
      </dsp:nvSpPr>
      <dsp:spPr>
        <a:xfrm>
          <a:off x="352716" y="1943432"/>
          <a:ext cx="7054329"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i="0" u="none" kern="1200" dirty="0" smtClean="0"/>
            <a:t>Weak orientation of RDI policies towards  innovation and commercialization stages</a:t>
          </a:r>
          <a:endParaRPr lang="fr-FR" sz="1400" b="1" kern="1200" dirty="0"/>
        </a:p>
      </dsp:txBody>
      <dsp:txXfrm>
        <a:off x="372891" y="1963607"/>
        <a:ext cx="7013979" cy="372930"/>
      </dsp:txXfrm>
    </dsp:sp>
    <dsp:sp modelId="{FBBEA2B8-E503-400E-82B1-F76B997B293A}">
      <dsp:nvSpPr>
        <dsp:cNvPr id="0" name=""/>
        <dsp:cNvSpPr/>
      </dsp:nvSpPr>
      <dsp:spPr>
        <a:xfrm>
          <a:off x="0" y="2785112"/>
          <a:ext cx="7408862"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364ECA-AD4B-48A0-B442-1DF9B3CAAA6A}">
      <dsp:nvSpPr>
        <dsp:cNvPr id="0" name=""/>
        <dsp:cNvSpPr/>
      </dsp:nvSpPr>
      <dsp:spPr>
        <a:xfrm>
          <a:off x="370443" y="2578472"/>
          <a:ext cx="5186203"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i="0" u="none" kern="1200" dirty="0" smtClean="0"/>
            <a:t>Shortage of skilled workers</a:t>
          </a:r>
          <a:endParaRPr lang="fr-FR" sz="1400" b="1" kern="1200" dirty="0"/>
        </a:p>
      </dsp:txBody>
      <dsp:txXfrm>
        <a:off x="390618" y="2598647"/>
        <a:ext cx="5145853"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6DCC-0B40-4A22-9CE2-C1C4EEBAEA52}">
      <dsp:nvSpPr>
        <dsp:cNvPr id="0" name=""/>
        <dsp:cNvSpPr/>
      </dsp:nvSpPr>
      <dsp:spPr>
        <a:xfrm>
          <a:off x="0" y="1097343"/>
          <a:ext cx="740886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91DAC-6710-4B2E-88E5-7E48AC419435}">
      <dsp:nvSpPr>
        <dsp:cNvPr id="0" name=""/>
        <dsp:cNvSpPr/>
      </dsp:nvSpPr>
      <dsp:spPr>
        <a:xfrm>
          <a:off x="370443" y="875943"/>
          <a:ext cx="5186203"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lvl="0" algn="l" defTabSz="666750">
            <a:lnSpc>
              <a:spcPct val="90000"/>
            </a:lnSpc>
            <a:spcBef>
              <a:spcPct val="0"/>
            </a:spcBef>
            <a:spcAft>
              <a:spcPct val="35000"/>
            </a:spcAft>
          </a:pPr>
          <a:r>
            <a:rPr lang="en-US" sz="1500" b="1" i="0" u="none" kern="1200" dirty="0" smtClean="0"/>
            <a:t>Configuration of the industrial landscape at national level</a:t>
          </a:r>
          <a:endParaRPr lang="fr-FR" sz="1500" b="1" kern="1200" dirty="0"/>
        </a:p>
      </dsp:txBody>
      <dsp:txXfrm>
        <a:off x="392059" y="897559"/>
        <a:ext cx="5142971" cy="399568"/>
      </dsp:txXfrm>
    </dsp:sp>
    <dsp:sp modelId="{B2E5CFB3-AC75-447F-A4BE-A90E0457854D}">
      <dsp:nvSpPr>
        <dsp:cNvPr id="0" name=""/>
        <dsp:cNvSpPr/>
      </dsp:nvSpPr>
      <dsp:spPr>
        <a:xfrm>
          <a:off x="0" y="1777743"/>
          <a:ext cx="740886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F0700-48BD-4BB0-8FBE-11A68E4951AB}">
      <dsp:nvSpPr>
        <dsp:cNvPr id="0" name=""/>
        <dsp:cNvSpPr/>
      </dsp:nvSpPr>
      <dsp:spPr>
        <a:xfrm>
          <a:off x="370443" y="1556343"/>
          <a:ext cx="5186203"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lvl="0" algn="l" defTabSz="666750">
            <a:lnSpc>
              <a:spcPct val="90000"/>
            </a:lnSpc>
            <a:spcBef>
              <a:spcPct val="0"/>
            </a:spcBef>
            <a:spcAft>
              <a:spcPct val="35000"/>
            </a:spcAft>
          </a:pPr>
          <a:r>
            <a:rPr lang="en-US" sz="1500" b="1" i="0" u="none" kern="1200" dirty="0" smtClean="0"/>
            <a:t>Market size and lack of demand from the public sector</a:t>
          </a:r>
          <a:endParaRPr lang="fr-FR" sz="1500" b="1" kern="1200" dirty="0"/>
        </a:p>
      </dsp:txBody>
      <dsp:txXfrm>
        <a:off x="392059" y="1577959"/>
        <a:ext cx="5142971" cy="399568"/>
      </dsp:txXfrm>
    </dsp:sp>
    <dsp:sp modelId="{7A361A12-3381-49D4-B00E-B263770A8A77}">
      <dsp:nvSpPr>
        <dsp:cNvPr id="0" name=""/>
        <dsp:cNvSpPr/>
      </dsp:nvSpPr>
      <dsp:spPr>
        <a:xfrm>
          <a:off x="0" y="2458144"/>
          <a:ext cx="740886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362E71-A239-414B-8121-7A1F7571FEFD}">
      <dsp:nvSpPr>
        <dsp:cNvPr id="0" name=""/>
        <dsp:cNvSpPr/>
      </dsp:nvSpPr>
      <dsp:spPr>
        <a:xfrm>
          <a:off x="370443" y="2236743"/>
          <a:ext cx="5186203"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lvl="0" algn="l" defTabSz="666750">
            <a:lnSpc>
              <a:spcPct val="90000"/>
            </a:lnSpc>
            <a:spcBef>
              <a:spcPct val="0"/>
            </a:spcBef>
            <a:spcAft>
              <a:spcPct val="35000"/>
            </a:spcAft>
          </a:pPr>
          <a:r>
            <a:rPr lang="en-US" sz="1500" b="1" i="0" u="none" kern="1200" dirty="0" smtClean="0"/>
            <a:t>Difficult access to IPR at a reasonable cost</a:t>
          </a:r>
          <a:endParaRPr lang="fr-FR" sz="1500" b="1" kern="1200" dirty="0"/>
        </a:p>
      </dsp:txBody>
      <dsp:txXfrm>
        <a:off x="392059" y="2258359"/>
        <a:ext cx="5142971" cy="399568"/>
      </dsp:txXfrm>
    </dsp:sp>
    <dsp:sp modelId="{FBBEA2B8-E503-400E-82B1-F76B997B293A}">
      <dsp:nvSpPr>
        <dsp:cNvPr id="0" name=""/>
        <dsp:cNvSpPr/>
      </dsp:nvSpPr>
      <dsp:spPr>
        <a:xfrm>
          <a:off x="0" y="3138544"/>
          <a:ext cx="740886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364ECA-AD4B-48A0-B442-1DF9B3CAAA6A}">
      <dsp:nvSpPr>
        <dsp:cNvPr id="0" name=""/>
        <dsp:cNvSpPr/>
      </dsp:nvSpPr>
      <dsp:spPr>
        <a:xfrm>
          <a:off x="370443" y="2917144"/>
          <a:ext cx="5186203"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6" tIns="0" rIns="196026" bIns="0" numCol="1" spcCol="1270" anchor="ctr" anchorCtr="0">
          <a:noAutofit/>
        </a:bodyPr>
        <a:lstStyle/>
        <a:p>
          <a:pPr lvl="0" algn="l" defTabSz="666750">
            <a:lnSpc>
              <a:spcPct val="90000"/>
            </a:lnSpc>
            <a:spcBef>
              <a:spcPct val="0"/>
            </a:spcBef>
            <a:spcAft>
              <a:spcPct val="35000"/>
            </a:spcAft>
          </a:pPr>
          <a:r>
            <a:rPr lang="en-US" sz="1500" b="1" i="0" u="none" kern="1200" dirty="0" smtClean="0"/>
            <a:t>Competition from third countries</a:t>
          </a:r>
          <a:endParaRPr lang="fr-FR" sz="1500" b="1" kern="1200" dirty="0"/>
        </a:p>
      </dsp:txBody>
      <dsp:txXfrm>
        <a:off x="392059" y="2938760"/>
        <a:ext cx="5142971"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46C2D-F9B5-4968-ADDD-D199819D26B3}">
      <dsp:nvSpPr>
        <dsp:cNvPr id="0" name=""/>
        <dsp:cNvSpPr/>
      </dsp:nvSpPr>
      <dsp:spPr>
        <a:xfrm>
          <a:off x="0" y="300644"/>
          <a:ext cx="7272808"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B565D-38F9-47A7-ACB3-0CC836A9E3D4}">
      <dsp:nvSpPr>
        <dsp:cNvPr id="0" name=""/>
        <dsp:cNvSpPr/>
      </dsp:nvSpPr>
      <dsp:spPr>
        <a:xfrm>
          <a:off x="363640" y="34109"/>
          <a:ext cx="5090965" cy="5322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800100">
            <a:lnSpc>
              <a:spcPct val="90000"/>
            </a:lnSpc>
            <a:spcBef>
              <a:spcPct val="0"/>
            </a:spcBef>
            <a:spcAft>
              <a:spcPct val="35000"/>
            </a:spcAft>
          </a:pPr>
          <a:r>
            <a:rPr lang="en-US" sz="1800" b="1" i="0" u="none" kern="1200" dirty="0" smtClean="0"/>
            <a:t>National research strategies and </a:t>
          </a:r>
          <a:r>
            <a:rPr lang="en-US" sz="1800" b="1" i="0" u="none" kern="1200" dirty="0" err="1" smtClean="0"/>
            <a:t>programmes</a:t>
          </a:r>
          <a:endParaRPr lang="fr-FR" sz="1800" b="0" i="0" u="none" kern="1200" dirty="0" smtClean="0"/>
        </a:p>
      </dsp:txBody>
      <dsp:txXfrm>
        <a:off x="389621" y="60090"/>
        <a:ext cx="5039003" cy="480253"/>
      </dsp:txXfrm>
    </dsp:sp>
    <dsp:sp modelId="{9736139A-9B4C-4B71-9DE7-B3D21C1A1C5C}">
      <dsp:nvSpPr>
        <dsp:cNvPr id="0" name=""/>
        <dsp:cNvSpPr/>
      </dsp:nvSpPr>
      <dsp:spPr>
        <a:xfrm>
          <a:off x="0" y="1117980"/>
          <a:ext cx="7272808"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D7D5C-300D-4D76-BD00-2269DE9B6E4F}">
      <dsp:nvSpPr>
        <dsp:cNvPr id="0" name=""/>
        <dsp:cNvSpPr/>
      </dsp:nvSpPr>
      <dsp:spPr>
        <a:xfrm>
          <a:off x="363640" y="851444"/>
          <a:ext cx="5090965" cy="5322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800100">
            <a:lnSpc>
              <a:spcPct val="90000"/>
            </a:lnSpc>
            <a:spcBef>
              <a:spcPct val="0"/>
            </a:spcBef>
            <a:spcAft>
              <a:spcPct val="35000"/>
            </a:spcAft>
          </a:pPr>
          <a:r>
            <a:rPr lang="fr-FR" sz="1800" b="1" kern="1200" dirty="0" smtClean="0"/>
            <a:t>Public </a:t>
          </a:r>
          <a:r>
            <a:rPr lang="fr-FR" sz="1800" b="1" kern="1200" dirty="0" err="1" smtClean="0"/>
            <a:t>procurement</a:t>
          </a:r>
          <a:endParaRPr lang="fr-FR" sz="1800" b="1" kern="1200" dirty="0"/>
        </a:p>
      </dsp:txBody>
      <dsp:txXfrm>
        <a:off x="389621" y="877425"/>
        <a:ext cx="5039003" cy="480253"/>
      </dsp:txXfrm>
    </dsp:sp>
    <dsp:sp modelId="{26B057DC-C919-4D49-AAF4-3219A5F5CC3B}">
      <dsp:nvSpPr>
        <dsp:cNvPr id="0" name=""/>
        <dsp:cNvSpPr/>
      </dsp:nvSpPr>
      <dsp:spPr>
        <a:xfrm>
          <a:off x="0" y="1935315"/>
          <a:ext cx="7272808"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F3794-0959-48B6-B244-85D7E89868C8}">
      <dsp:nvSpPr>
        <dsp:cNvPr id="0" name=""/>
        <dsp:cNvSpPr/>
      </dsp:nvSpPr>
      <dsp:spPr>
        <a:xfrm>
          <a:off x="363640" y="1668780"/>
          <a:ext cx="5090965" cy="5322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800100">
            <a:lnSpc>
              <a:spcPct val="90000"/>
            </a:lnSpc>
            <a:spcBef>
              <a:spcPct val="0"/>
            </a:spcBef>
            <a:spcAft>
              <a:spcPct val="35000"/>
            </a:spcAft>
          </a:pPr>
          <a:r>
            <a:rPr lang="fr-FR" sz="1800" b="1" kern="1200" dirty="0" smtClean="0"/>
            <a:t>Financial instruments</a:t>
          </a:r>
          <a:endParaRPr lang="fr-FR" sz="1800" b="1" kern="1200" dirty="0"/>
        </a:p>
      </dsp:txBody>
      <dsp:txXfrm>
        <a:off x="389621" y="1694761"/>
        <a:ext cx="5039003" cy="480253"/>
      </dsp:txXfrm>
    </dsp:sp>
    <dsp:sp modelId="{11890F08-1171-418E-A5DF-35C0585168F1}">
      <dsp:nvSpPr>
        <dsp:cNvPr id="0" name=""/>
        <dsp:cNvSpPr/>
      </dsp:nvSpPr>
      <dsp:spPr>
        <a:xfrm>
          <a:off x="0" y="2752650"/>
          <a:ext cx="7272808"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72444-12CC-4C1A-999A-182C3166E6CE}">
      <dsp:nvSpPr>
        <dsp:cNvPr id="0" name=""/>
        <dsp:cNvSpPr/>
      </dsp:nvSpPr>
      <dsp:spPr>
        <a:xfrm>
          <a:off x="363640" y="2486115"/>
          <a:ext cx="5090965" cy="5322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800100">
            <a:lnSpc>
              <a:spcPct val="90000"/>
            </a:lnSpc>
            <a:spcBef>
              <a:spcPct val="0"/>
            </a:spcBef>
            <a:spcAft>
              <a:spcPct val="35000"/>
            </a:spcAft>
          </a:pPr>
          <a:r>
            <a:rPr lang="fr-FR" sz="1800" b="1" kern="1200" dirty="0" smtClean="0"/>
            <a:t>Clusters</a:t>
          </a:r>
          <a:endParaRPr lang="fr-FR" sz="1800" b="1" kern="1200" dirty="0"/>
        </a:p>
      </dsp:txBody>
      <dsp:txXfrm>
        <a:off x="389621" y="2512096"/>
        <a:ext cx="5039003" cy="480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46C2D-F9B5-4968-ADDD-D199819D26B3}">
      <dsp:nvSpPr>
        <dsp:cNvPr id="0" name=""/>
        <dsp:cNvSpPr/>
      </dsp:nvSpPr>
      <dsp:spPr>
        <a:xfrm>
          <a:off x="0" y="318377"/>
          <a:ext cx="7272808"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B565D-38F9-47A7-ACB3-0CC836A9E3D4}">
      <dsp:nvSpPr>
        <dsp:cNvPr id="0" name=""/>
        <dsp:cNvSpPr/>
      </dsp:nvSpPr>
      <dsp:spPr>
        <a:xfrm>
          <a:off x="363640" y="66649"/>
          <a:ext cx="5090965" cy="5026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755650">
            <a:lnSpc>
              <a:spcPct val="90000"/>
            </a:lnSpc>
            <a:spcBef>
              <a:spcPct val="0"/>
            </a:spcBef>
            <a:spcAft>
              <a:spcPct val="35000"/>
            </a:spcAft>
          </a:pPr>
          <a:r>
            <a:rPr lang="fr-FR" sz="1700" b="1" i="0" u="none" kern="1200" dirty="0" smtClean="0"/>
            <a:t>EU </a:t>
          </a:r>
          <a:r>
            <a:rPr lang="fr-FR" sz="1700" b="1" i="0" u="none" kern="1200" dirty="0" err="1" smtClean="0"/>
            <a:t>funding</a:t>
          </a:r>
          <a:r>
            <a:rPr lang="fr-FR" sz="1700" b="1" i="0" u="none" kern="1200" dirty="0" smtClean="0"/>
            <a:t> instruments : Horizon 2020 &amp; ESIF</a:t>
          </a:r>
        </a:p>
      </dsp:txBody>
      <dsp:txXfrm>
        <a:off x="388177" y="91186"/>
        <a:ext cx="5041891" cy="453573"/>
      </dsp:txXfrm>
    </dsp:sp>
    <dsp:sp modelId="{9736139A-9B4C-4B71-9DE7-B3D21C1A1C5C}">
      <dsp:nvSpPr>
        <dsp:cNvPr id="0" name=""/>
        <dsp:cNvSpPr/>
      </dsp:nvSpPr>
      <dsp:spPr>
        <a:xfrm>
          <a:off x="0" y="1090305"/>
          <a:ext cx="7272808"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D7D5C-300D-4D76-BD00-2269DE9B6E4F}">
      <dsp:nvSpPr>
        <dsp:cNvPr id="0" name=""/>
        <dsp:cNvSpPr/>
      </dsp:nvSpPr>
      <dsp:spPr>
        <a:xfrm>
          <a:off x="363640" y="838577"/>
          <a:ext cx="5090965" cy="5026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755650">
            <a:lnSpc>
              <a:spcPct val="90000"/>
            </a:lnSpc>
            <a:spcBef>
              <a:spcPct val="0"/>
            </a:spcBef>
            <a:spcAft>
              <a:spcPct val="35000"/>
            </a:spcAft>
          </a:pPr>
          <a:r>
            <a:rPr lang="fr-FR" sz="1700" b="1" kern="1200" dirty="0" smtClean="0"/>
            <a:t>Important </a:t>
          </a:r>
          <a:r>
            <a:rPr lang="fr-FR" sz="1700" b="1" kern="1200" dirty="0" err="1" smtClean="0"/>
            <a:t>Projects</a:t>
          </a:r>
          <a:r>
            <a:rPr lang="fr-FR" sz="1700" b="1" kern="1200" dirty="0" smtClean="0"/>
            <a:t> of Common </a:t>
          </a:r>
          <a:r>
            <a:rPr lang="fr-FR" sz="1700" b="1" kern="1200" dirty="0" err="1" smtClean="0"/>
            <a:t>Interest</a:t>
          </a:r>
          <a:r>
            <a:rPr lang="fr-FR" sz="1700" b="1" kern="1200" dirty="0" smtClean="0"/>
            <a:t>  (IPCI)</a:t>
          </a:r>
          <a:endParaRPr lang="fr-FR" sz="1700" b="1" kern="1200" dirty="0"/>
        </a:p>
      </dsp:txBody>
      <dsp:txXfrm>
        <a:off x="388177" y="863114"/>
        <a:ext cx="5041891" cy="453573"/>
      </dsp:txXfrm>
    </dsp:sp>
    <dsp:sp modelId="{26B057DC-C919-4D49-AAF4-3219A5F5CC3B}">
      <dsp:nvSpPr>
        <dsp:cNvPr id="0" name=""/>
        <dsp:cNvSpPr/>
      </dsp:nvSpPr>
      <dsp:spPr>
        <a:xfrm>
          <a:off x="0" y="1862233"/>
          <a:ext cx="7272808"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F3794-0959-48B6-B244-85D7E89868C8}">
      <dsp:nvSpPr>
        <dsp:cNvPr id="0" name=""/>
        <dsp:cNvSpPr/>
      </dsp:nvSpPr>
      <dsp:spPr>
        <a:xfrm>
          <a:off x="363640" y="1610505"/>
          <a:ext cx="5090965" cy="5026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755650">
            <a:lnSpc>
              <a:spcPct val="90000"/>
            </a:lnSpc>
            <a:spcBef>
              <a:spcPct val="0"/>
            </a:spcBef>
            <a:spcAft>
              <a:spcPct val="35000"/>
            </a:spcAft>
          </a:pPr>
          <a:r>
            <a:rPr lang="fr-FR" sz="1700" b="1" kern="1200" dirty="0" err="1" smtClean="0"/>
            <a:t>KETs</a:t>
          </a:r>
          <a:r>
            <a:rPr lang="fr-FR" sz="1700" b="1" kern="1200" dirty="0" smtClean="0"/>
            <a:t> </a:t>
          </a:r>
          <a:r>
            <a:rPr lang="fr-FR" sz="1700" b="1" kern="1200" dirty="0" err="1" smtClean="0"/>
            <a:t>observatory</a:t>
          </a:r>
          <a:endParaRPr lang="fr-FR" sz="1700" b="1" kern="1200" dirty="0"/>
        </a:p>
      </dsp:txBody>
      <dsp:txXfrm>
        <a:off x="388177" y="1635042"/>
        <a:ext cx="5041891" cy="453573"/>
      </dsp:txXfrm>
    </dsp:sp>
    <dsp:sp modelId="{11890F08-1171-418E-A5DF-35C0585168F1}">
      <dsp:nvSpPr>
        <dsp:cNvPr id="0" name=""/>
        <dsp:cNvSpPr/>
      </dsp:nvSpPr>
      <dsp:spPr>
        <a:xfrm>
          <a:off x="0" y="2634161"/>
          <a:ext cx="7272808"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72444-12CC-4C1A-999A-182C3166E6CE}">
      <dsp:nvSpPr>
        <dsp:cNvPr id="0" name=""/>
        <dsp:cNvSpPr/>
      </dsp:nvSpPr>
      <dsp:spPr>
        <a:xfrm>
          <a:off x="363640" y="2382433"/>
          <a:ext cx="5090965" cy="5026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755650">
            <a:lnSpc>
              <a:spcPct val="90000"/>
            </a:lnSpc>
            <a:spcBef>
              <a:spcPct val="0"/>
            </a:spcBef>
            <a:spcAft>
              <a:spcPct val="35000"/>
            </a:spcAft>
          </a:pPr>
          <a:r>
            <a:rPr lang="fr-FR" sz="1700" b="1" kern="1200" dirty="0" err="1" smtClean="0"/>
            <a:t>Knowledge</a:t>
          </a:r>
          <a:r>
            <a:rPr lang="fr-FR" sz="1700" b="1" kern="1200" dirty="0" smtClean="0"/>
            <a:t>  and Innovation </a:t>
          </a:r>
          <a:r>
            <a:rPr lang="fr-FR" sz="1700" b="1" kern="1200" dirty="0" err="1" smtClean="0"/>
            <a:t>Community</a:t>
          </a:r>
          <a:endParaRPr lang="fr-FR" sz="1700" b="1" kern="1200" dirty="0"/>
        </a:p>
      </dsp:txBody>
      <dsp:txXfrm>
        <a:off x="388177" y="2406970"/>
        <a:ext cx="5041891" cy="453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7B36F-8026-48D5-83AC-792D8DF25148}">
      <dsp:nvSpPr>
        <dsp:cNvPr id="0" name=""/>
        <dsp:cNvSpPr/>
      </dsp:nvSpPr>
      <dsp:spPr>
        <a:xfrm>
          <a:off x="0" y="1383685"/>
          <a:ext cx="7408862"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37DFC-1337-4A4D-A1A6-FD0A0B361627}">
      <dsp:nvSpPr>
        <dsp:cNvPr id="0" name=""/>
        <dsp:cNvSpPr/>
      </dsp:nvSpPr>
      <dsp:spPr>
        <a:xfrm>
          <a:off x="1926304" y="159672"/>
          <a:ext cx="5482557" cy="122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fr-FR" sz="2600" kern="1200" dirty="0" err="1" smtClean="0">
              <a:solidFill>
                <a:srgbClr val="00B0F0"/>
              </a:solidFill>
            </a:rPr>
            <a:t>Invest</a:t>
          </a:r>
          <a:r>
            <a:rPr lang="fr-FR" sz="2600" kern="1200" dirty="0" smtClean="0">
              <a:solidFill>
                <a:srgbClr val="00B0F0"/>
              </a:solidFill>
            </a:rPr>
            <a:t> For the Future Programme (Programme Investissements d’Avenir)</a:t>
          </a:r>
          <a:endParaRPr lang="fr-FR" sz="2600" kern="1200" dirty="0">
            <a:solidFill>
              <a:srgbClr val="00B0F0"/>
            </a:solidFill>
          </a:endParaRPr>
        </a:p>
      </dsp:txBody>
      <dsp:txXfrm>
        <a:off x="1926304" y="159672"/>
        <a:ext cx="5482557" cy="1224013"/>
      </dsp:txXfrm>
    </dsp:sp>
    <dsp:sp modelId="{6AB1BEFF-C63B-413B-86E2-D2E0E5D58E80}">
      <dsp:nvSpPr>
        <dsp:cNvPr id="0" name=""/>
        <dsp:cNvSpPr/>
      </dsp:nvSpPr>
      <dsp:spPr>
        <a:xfrm>
          <a:off x="0" y="159672"/>
          <a:ext cx="1926304" cy="1224013"/>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fr-FR" sz="6500" kern="1200" dirty="0" smtClean="0"/>
            <a:t>PIA</a:t>
          </a:r>
          <a:endParaRPr lang="fr-FR" sz="6500" kern="1200" dirty="0"/>
        </a:p>
      </dsp:txBody>
      <dsp:txXfrm>
        <a:off x="59762" y="219434"/>
        <a:ext cx="1806780" cy="1164251"/>
      </dsp:txXfrm>
    </dsp:sp>
    <dsp:sp modelId="{F049208F-7643-4423-AA96-81CAF01A85C9}">
      <dsp:nvSpPr>
        <dsp:cNvPr id="0" name=""/>
        <dsp:cNvSpPr/>
      </dsp:nvSpPr>
      <dsp:spPr>
        <a:xfrm>
          <a:off x="0" y="1383685"/>
          <a:ext cx="7408862" cy="21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just" defTabSz="844550">
            <a:lnSpc>
              <a:spcPct val="90000"/>
            </a:lnSpc>
            <a:spcBef>
              <a:spcPct val="0"/>
            </a:spcBef>
            <a:spcAft>
              <a:spcPct val="15000"/>
            </a:spcAft>
            <a:buChar char="••"/>
          </a:pPr>
          <a:endParaRPr lang="fr-FR" sz="1900" kern="1200" dirty="0">
            <a:solidFill>
              <a:srgbClr val="0070C0"/>
            </a:solidFill>
          </a:endParaRPr>
        </a:p>
        <a:p>
          <a:pPr marL="171450" lvl="1" indent="-171450" algn="just" defTabSz="844550">
            <a:lnSpc>
              <a:spcPct val="90000"/>
            </a:lnSpc>
            <a:spcBef>
              <a:spcPct val="0"/>
            </a:spcBef>
            <a:spcAft>
              <a:spcPct val="15000"/>
            </a:spcAft>
            <a:buChar char="••"/>
          </a:pPr>
          <a:r>
            <a:rPr lang="en-US" sz="1900" kern="1200" dirty="0" smtClean="0">
              <a:solidFill>
                <a:srgbClr val="0070C0"/>
              </a:solidFill>
            </a:rPr>
            <a:t>€ 35 billion national loan and public investment aiming at strengthening productivity and innovation, increasing </a:t>
          </a:r>
          <a:r>
            <a:rPr lang="en-US" sz="1900" kern="1200" dirty="0" err="1" smtClean="0">
              <a:solidFill>
                <a:srgbClr val="0070C0"/>
              </a:solidFill>
            </a:rPr>
            <a:t>enterprises’competitiveness</a:t>
          </a:r>
          <a:r>
            <a:rPr lang="en-US" sz="1900" kern="1200" dirty="0" smtClean="0">
              <a:solidFill>
                <a:srgbClr val="0070C0"/>
              </a:solidFill>
            </a:rPr>
            <a:t>, but also promoting employment and equal opportunities by enhancing investment and innovation in five priority sectors: higher education and training; research; industrial sectors and SMEs; sustainable development; digital economy.</a:t>
          </a:r>
          <a:endParaRPr lang="fr-FR" sz="1900" kern="1200" dirty="0">
            <a:solidFill>
              <a:srgbClr val="0070C0"/>
            </a:solidFill>
          </a:endParaRPr>
        </a:p>
      </dsp:txBody>
      <dsp:txXfrm>
        <a:off x="0" y="1383685"/>
        <a:ext cx="7408862" cy="21290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527E94-57CB-4008-9F1C-72E9E91E5487}" type="datetimeFigureOut">
              <a:rPr lang="fr-FR" smtClean="0"/>
              <a:t>04/06/2014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5D427B-2E70-4BF5-9526-1E31C275707C}" type="slidenum">
              <a:rPr lang="fr-FR" smtClean="0"/>
              <a:t>‹N°›</a:t>
            </a:fld>
            <a:endParaRPr lang="fr-FR"/>
          </a:p>
        </p:txBody>
      </p:sp>
    </p:spTree>
    <p:extLst>
      <p:ext uri="{BB962C8B-B14F-4D97-AF65-F5344CB8AC3E}">
        <p14:creationId xmlns:p14="http://schemas.microsoft.com/office/powerpoint/2010/main" val="4247737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66F5C3-F2DB-407B-9EFF-BFF1DC2EC03D}" type="datetimeFigureOut">
              <a:rPr lang="fr-FR" smtClean="0"/>
              <a:t>04/06/2014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6FAE78-2FD8-4E1C-B532-D6B026A029F7}" type="slidenum">
              <a:rPr lang="fr-FR" smtClean="0"/>
              <a:t>‹N°›</a:t>
            </a:fld>
            <a:endParaRPr lang="fr-FR"/>
          </a:p>
        </p:txBody>
      </p:sp>
    </p:spTree>
    <p:extLst>
      <p:ext uri="{BB962C8B-B14F-4D97-AF65-F5344CB8AC3E}">
        <p14:creationId xmlns:p14="http://schemas.microsoft.com/office/powerpoint/2010/main" val="4192530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a:t>
            </a:fld>
            <a:endParaRPr lang="fr-FR"/>
          </a:p>
        </p:txBody>
      </p:sp>
    </p:spTree>
    <p:extLst>
      <p:ext uri="{BB962C8B-B14F-4D97-AF65-F5344CB8AC3E}">
        <p14:creationId xmlns:p14="http://schemas.microsoft.com/office/powerpoint/2010/main" val="190820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baseline="0"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10</a:t>
            </a:fld>
            <a:endParaRPr lang="fr-FR"/>
          </a:p>
        </p:txBody>
      </p:sp>
    </p:spTree>
    <p:extLst>
      <p:ext uri="{BB962C8B-B14F-4D97-AF65-F5344CB8AC3E}">
        <p14:creationId xmlns:p14="http://schemas.microsoft.com/office/powerpoint/2010/main" val="332281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11</a:t>
            </a:fld>
            <a:endParaRPr lang="fr-FR"/>
          </a:p>
        </p:txBody>
      </p:sp>
    </p:spTree>
    <p:extLst>
      <p:ext uri="{BB962C8B-B14F-4D97-AF65-F5344CB8AC3E}">
        <p14:creationId xmlns:p14="http://schemas.microsoft.com/office/powerpoint/2010/main" val="258102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12</a:t>
            </a:fld>
            <a:endParaRPr lang="fr-FR"/>
          </a:p>
        </p:txBody>
      </p:sp>
    </p:spTree>
    <p:extLst>
      <p:ext uri="{BB962C8B-B14F-4D97-AF65-F5344CB8AC3E}">
        <p14:creationId xmlns:p14="http://schemas.microsoft.com/office/powerpoint/2010/main" val="352213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13</a:t>
            </a:fld>
            <a:endParaRPr lang="fr-FR"/>
          </a:p>
        </p:txBody>
      </p:sp>
    </p:spTree>
    <p:extLst>
      <p:ext uri="{BB962C8B-B14F-4D97-AF65-F5344CB8AC3E}">
        <p14:creationId xmlns:p14="http://schemas.microsoft.com/office/powerpoint/2010/main" val="75521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14</a:t>
            </a:fld>
            <a:endParaRPr lang="fr-FR"/>
          </a:p>
        </p:txBody>
      </p:sp>
    </p:spTree>
    <p:extLst>
      <p:ext uri="{BB962C8B-B14F-4D97-AF65-F5344CB8AC3E}">
        <p14:creationId xmlns:p14="http://schemas.microsoft.com/office/powerpoint/2010/main" val="234696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15</a:t>
            </a:fld>
            <a:endParaRPr lang="fr-FR"/>
          </a:p>
        </p:txBody>
      </p:sp>
    </p:spTree>
    <p:extLst>
      <p:ext uri="{BB962C8B-B14F-4D97-AF65-F5344CB8AC3E}">
        <p14:creationId xmlns:p14="http://schemas.microsoft.com/office/powerpoint/2010/main" val="32571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16</a:t>
            </a:fld>
            <a:endParaRPr lang="fr-FR"/>
          </a:p>
        </p:txBody>
      </p:sp>
    </p:spTree>
    <p:extLst>
      <p:ext uri="{BB962C8B-B14F-4D97-AF65-F5344CB8AC3E}">
        <p14:creationId xmlns:p14="http://schemas.microsoft.com/office/powerpoint/2010/main" val="194869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17</a:t>
            </a:fld>
            <a:endParaRPr lang="fr-FR"/>
          </a:p>
        </p:txBody>
      </p:sp>
    </p:spTree>
    <p:extLst>
      <p:ext uri="{BB962C8B-B14F-4D97-AF65-F5344CB8AC3E}">
        <p14:creationId xmlns:p14="http://schemas.microsoft.com/office/powerpoint/2010/main" val="190274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29730" y="4715153"/>
            <a:ext cx="6209590" cy="5211485"/>
          </a:xfrm>
        </p:spPr>
        <p:txBody>
          <a:bodyPr/>
          <a:lstStyle/>
          <a:p>
            <a:pPr algn="just"/>
            <a:endParaRPr lang="fr-FR" baseline="0"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18</a:t>
            </a:fld>
            <a:endParaRPr lang="fr-FR" dirty="0"/>
          </a:p>
        </p:txBody>
      </p:sp>
    </p:spTree>
    <p:extLst>
      <p:ext uri="{BB962C8B-B14F-4D97-AF65-F5344CB8AC3E}">
        <p14:creationId xmlns:p14="http://schemas.microsoft.com/office/powerpoint/2010/main" val="3456934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19</a:t>
            </a:fld>
            <a:endParaRPr lang="fr-FR"/>
          </a:p>
        </p:txBody>
      </p:sp>
    </p:spTree>
    <p:extLst>
      <p:ext uri="{BB962C8B-B14F-4D97-AF65-F5344CB8AC3E}">
        <p14:creationId xmlns:p14="http://schemas.microsoft.com/office/powerpoint/2010/main" val="413554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2</a:t>
            </a:fld>
            <a:endParaRPr lang="fr-FR"/>
          </a:p>
        </p:txBody>
      </p:sp>
    </p:spTree>
    <p:extLst>
      <p:ext uri="{BB962C8B-B14F-4D97-AF65-F5344CB8AC3E}">
        <p14:creationId xmlns:p14="http://schemas.microsoft.com/office/powerpoint/2010/main" val="220102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i="1"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20</a:t>
            </a:fld>
            <a:endParaRPr lang="fr-FR"/>
          </a:p>
        </p:txBody>
      </p:sp>
    </p:spTree>
    <p:extLst>
      <p:ext uri="{BB962C8B-B14F-4D97-AF65-F5344CB8AC3E}">
        <p14:creationId xmlns:p14="http://schemas.microsoft.com/office/powerpoint/2010/main" val="87129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21</a:t>
            </a:fld>
            <a:endParaRPr lang="fr-FR"/>
          </a:p>
        </p:txBody>
      </p:sp>
    </p:spTree>
    <p:extLst>
      <p:ext uri="{BB962C8B-B14F-4D97-AF65-F5344CB8AC3E}">
        <p14:creationId xmlns:p14="http://schemas.microsoft.com/office/powerpoint/2010/main" val="191717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3</a:t>
            </a:fld>
            <a:endParaRPr lang="fr-FR"/>
          </a:p>
        </p:txBody>
      </p:sp>
    </p:spTree>
    <p:extLst>
      <p:ext uri="{BB962C8B-B14F-4D97-AF65-F5344CB8AC3E}">
        <p14:creationId xmlns:p14="http://schemas.microsoft.com/office/powerpoint/2010/main" val="125428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b="0"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4</a:t>
            </a:fld>
            <a:endParaRPr lang="fr-FR"/>
          </a:p>
        </p:txBody>
      </p:sp>
    </p:spTree>
    <p:extLst>
      <p:ext uri="{BB962C8B-B14F-4D97-AF65-F5344CB8AC3E}">
        <p14:creationId xmlns:p14="http://schemas.microsoft.com/office/powerpoint/2010/main" val="392977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5</a:t>
            </a:fld>
            <a:endParaRPr lang="fr-FR"/>
          </a:p>
        </p:txBody>
      </p:sp>
    </p:spTree>
    <p:extLst>
      <p:ext uri="{BB962C8B-B14F-4D97-AF65-F5344CB8AC3E}">
        <p14:creationId xmlns:p14="http://schemas.microsoft.com/office/powerpoint/2010/main" val="159871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6</a:t>
            </a:fld>
            <a:endParaRPr lang="fr-FR"/>
          </a:p>
        </p:txBody>
      </p:sp>
    </p:spTree>
    <p:extLst>
      <p:ext uri="{BB962C8B-B14F-4D97-AF65-F5344CB8AC3E}">
        <p14:creationId xmlns:p14="http://schemas.microsoft.com/office/powerpoint/2010/main" val="345693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baseline="0"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7</a:t>
            </a:fld>
            <a:endParaRPr lang="fr-FR"/>
          </a:p>
        </p:txBody>
      </p:sp>
    </p:spTree>
    <p:extLst>
      <p:ext uri="{BB962C8B-B14F-4D97-AF65-F5344CB8AC3E}">
        <p14:creationId xmlns:p14="http://schemas.microsoft.com/office/powerpoint/2010/main" val="387217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baseline="0" dirty="0" smtClean="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8</a:t>
            </a:fld>
            <a:endParaRPr lang="fr-FR"/>
          </a:p>
        </p:txBody>
      </p:sp>
    </p:spTree>
    <p:extLst>
      <p:ext uri="{BB962C8B-B14F-4D97-AF65-F5344CB8AC3E}">
        <p14:creationId xmlns:p14="http://schemas.microsoft.com/office/powerpoint/2010/main" val="229087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6FAE78-2FD8-4E1C-B532-D6B026A029F7}" type="slidenum">
              <a:rPr lang="fr-FR" smtClean="0"/>
              <a:t>9</a:t>
            </a:fld>
            <a:endParaRPr lang="fr-FR"/>
          </a:p>
        </p:txBody>
      </p:sp>
    </p:spTree>
    <p:extLst>
      <p:ext uri="{BB962C8B-B14F-4D97-AF65-F5344CB8AC3E}">
        <p14:creationId xmlns:p14="http://schemas.microsoft.com/office/powerpoint/2010/main" val="99542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C7DDE90-91FB-48C3-B963-A403DC2BF104}" type="datetime1">
              <a:rPr lang="fr-FR" smtClean="0"/>
              <a:t>04/06/2014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A01BC418-27BA-4F8E-94EF-F358158E66B4}" type="slidenum">
              <a:rPr lang="fr-FR" smtClean="0"/>
              <a:t>‹N°›</a:t>
            </a:fld>
            <a:endParaRPr lang="fr-FR" dirty="0"/>
          </a:p>
        </p:txBody>
      </p:sp>
      <p:pic>
        <p:nvPicPr>
          <p:cNvPr id="27" name="Image 26"/>
          <p:cNvPicPr/>
          <p:nvPr userDrawn="1"/>
        </p:nvPicPr>
        <p:blipFill rotWithShape="1">
          <a:blip r:embed="rId2"/>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99A4A4D-A919-4611-9A4A-065AC1648B31}" type="datetime1">
              <a:rPr lang="fr-FR" smtClean="0"/>
              <a:t>04/06/2014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1BC418-27BA-4F8E-94EF-F358158E66B4}"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1A1E5A-CD4D-4D03-AF07-2CDDC63FE802}" type="datetime1">
              <a:rPr lang="fr-FR" smtClean="0"/>
              <a:t>04/06/2014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1BC418-27BA-4F8E-94EF-F358158E66B4}" type="slidenum">
              <a:rPr lang="fr-FR" smtClean="0"/>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22" name="Image 21"/>
          <p:cNvPicPr/>
          <p:nvPr userDrawn="1"/>
        </p:nvPicPr>
        <p:blipFill rotWithShape="1">
          <a:blip r:embed="rId2"/>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8A6DC409-E813-4EB4-AA21-12FB0770E0C9}" type="datetime1">
              <a:rPr lang="fr-FR" smtClean="0"/>
              <a:t>04/06/2014</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A01BC418-27BA-4F8E-94EF-F358158E66B4}" type="slidenum">
              <a:rPr lang="fr-FR" smtClean="0"/>
              <a:t>‹N°›</a:t>
            </a:fld>
            <a:endParaRPr lang="fr-FR" dirty="0"/>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5DF2BAB-C501-4865-B26D-7A6A126ED80B}" type="datetime1">
              <a:rPr lang="fr-FR" smtClean="0"/>
              <a:t>04/06/2014</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A01BC418-27BA-4F8E-94EF-F358158E66B4}" type="slidenum">
              <a:rPr lang="fr-FR" smtClean="0"/>
              <a:t>‹N°›</a:t>
            </a:fld>
            <a:endParaRPr lang="fr-FR"/>
          </a:p>
        </p:txBody>
      </p:sp>
      <p:pic>
        <p:nvPicPr>
          <p:cNvPr id="16" name="Image 15"/>
          <p:cNvPicPr/>
          <p:nvPr userDrawn="1"/>
        </p:nvPicPr>
        <p:blipFill rotWithShape="1">
          <a:blip r:embed="rId2"/>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FD90A767-B226-47A9-BBA7-D8DE711DAE38}" type="datetime1">
              <a:rPr lang="fr-FR" smtClean="0"/>
              <a:t>04/06/2014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1BC418-27BA-4F8E-94EF-F358158E66B4}"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0D9064D-1DFB-4F32-868B-2D963286C006}" type="datetime1">
              <a:rPr lang="fr-FR" smtClean="0"/>
              <a:t>04/06/2014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1BC418-27BA-4F8E-94EF-F358158E66B4}"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5DC8F08-424B-42C6-A9DD-A2D6776EC073}" type="datetime1">
              <a:rPr lang="fr-FR" smtClean="0"/>
              <a:t>04/06/2014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1BC418-27BA-4F8E-94EF-F358158E66B4}"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A4AE6B-5C69-4A9D-B0EB-1D7C6D438F5A}" type="datetime1">
              <a:rPr lang="fr-FR" smtClean="0"/>
              <a:t>04/06/2014</a:t>
            </a:fld>
            <a:endParaRPr lang="fr-FR"/>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A01BC418-27BA-4F8E-94EF-F358158E66B4}" type="slidenum">
              <a:rPr lang="fr-FR" smtClean="0"/>
              <a:t>‹N°›</a:t>
            </a:fld>
            <a:endParaRPr lang="fr-FR"/>
          </a:p>
        </p:txBody>
      </p:sp>
      <p:pic>
        <p:nvPicPr>
          <p:cNvPr id="14" name="Image 13"/>
          <p:cNvPicPr/>
          <p:nvPr userDrawn="1"/>
        </p:nvPicPr>
        <p:blipFill rotWithShape="1">
          <a:blip r:embed="rId2"/>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45C489A-8832-4FB9-A95C-D6326A8C6CED}" type="datetime1">
              <a:rPr lang="fr-FR" smtClean="0"/>
              <a:t>04/06/2014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1BC418-27BA-4F8E-94EF-F358158E66B4}" type="slidenum">
              <a:rPr lang="fr-FR" smtClean="0"/>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17" name="Image 16"/>
          <p:cNvPicPr/>
          <p:nvPr userDrawn="1"/>
        </p:nvPicPr>
        <p:blipFill rotWithShape="1">
          <a:blip r:embed="rId2"/>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E346FE-8665-4FE2-A4AF-6DC408738E4C}" type="datetime1">
              <a:rPr lang="fr-FR" smtClean="0"/>
              <a:t>04/06/2014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1BC418-27BA-4F8E-94EF-F358158E66B4}" type="slidenum">
              <a:rPr lang="fr-FR" smtClean="0"/>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pic>
        <p:nvPicPr>
          <p:cNvPr id="17" name="Image 16"/>
          <p:cNvPicPr/>
          <p:nvPr userDrawn="1"/>
        </p:nvPicPr>
        <p:blipFill rotWithShape="1">
          <a:blip r:embed="rId2"/>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4B7ED70-B0A6-4D16-A45C-7AA63FC78912}" type="datetime1">
              <a:rPr lang="fr-FR" smtClean="0"/>
              <a:t>04/06/2014</a:t>
            </a:fld>
            <a:endParaRPr lang="fr-FR"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01BC418-27BA-4F8E-94EF-F358158E66B4}" type="slidenum">
              <a:rPr lang="fr-FR" smtClean="0"/>
              <a:t>‹N°›</a:t>
            </a:fld>
            <a:endParaRPr lang="fr-F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25" name="Image 24"/>
          <p:cNvPicPr/>
          <p:nvPr userDrawn="1"/>
        </p:nvPicPr>
        <p:blipFill rotWithShape="1">
          <a:blip r:embed="rId13"/>
          <a:srcRect l="25307" t="77675" r="54754" b="13980"/>
          <a:stretch/>
        </p:blipFill>
        <p:spPr bwMode="auto">
          <a:xfrm>
            <a:off x="208020" y="6129999"/>
            <a:ext cx="2088232" cy="576064"/>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2255564"/>
          </a:xfrm>
        </p:spPr>
        <p:txBody>
          <a:bodyPr>
            <a:normAutofit/>
          </a:bodyPr>
          <a:lstStyle/>
          <a:p>
            <a:r>
              <a:rPr lang="en-GB" altLang="fr-FR" b="1" dirty="0"/>
              <a:t>The importance of Key Enabling Technologies (KETs) for </a:t>
            </a:r>
            <a:r>
              <a:rPr lang="en-GB" altLang="fr-FR" b="1" dirty="0" smtClean="0"/>
              <a:t>SMEs</a:t>
            </a:r>
            <a:endParaRPr lang="fr-FR" dirty="0"/>
          </a:p>
        </p:txBody>
      </p:sp>
      <p:sp>
        <p:nvSpPr>
          <p:cNvPr id="3" name="Sous-titre 2"/>
          <p:cNvSpPr>
            <a:spLocks noGrp="1"/>
          </p:cNvSpPr>
          <p:nvPr>
            <p:ph type="subTitle" idx="1"/>
          </p:nvPr>
        </p:nvSpPr>
        <p:spPr>
          <a:xfrm>
            <a:off x="1371600" y="3556001"/>
            <a:ext cx="6400800" cy="1961231"/>
          </a:xfrm>
        </p:spPr>
        <p:txBody>
          <a:bodyPr>
            <a:normAutofit/>
          </a:bodyPr>
          <a:lstStyle/>
          <a:p>
            <a:pPr algn="l"/>
            <a:r>
              <a:rPr lang="en-US" altLang="fr-FR" dirty="0"/>
              <a:t>SME </a:t>
            </a:r>
            <a:r>
              <a:rPr lang="en-US" altLang="fr-FR" dirty="0" smtClean="0"/>
              <a:t>envoys’ meeting</a:t>
            </a:r>
            <a:r>
              <a:rPr lang="en-US" altLang="fr-FR" dirty="0"/>
              <a:t/>
            </a:r>
            <a:br>
              <a:rPr lang="en-US" altLang="fr-FR" dirty="0"/>
            </a:br>
            <a:r>
              <a:rPr lang="en-US" altLang="fr-FR" dirty="0"/>
              <a:t>Madrid, 6 June </a:t>
            </a:r>
            <a:r>
              <a:rPr lang="en-US" altLang="fr-FR" dirty="0" smtClean="0"/>
              <a:t>2014</a:t>
            </a:r>
          </a:p>
          <a:p>
            <a:pPr algn="l"/>
            <a:endParaRPr lang="en-US" dirty="0"/>
          </a:p>
          <a:p>
            <a:pPr algn="l"/>
            <a:r>
              <a:rPr lang="en-US" altLang="fr-FR" kern="0" dirty="0"/>
              <a:t>Pascal FAURE</a:t>
            </a:r>
            <a:br>
              <a:rPr lang="en-US" altLang="fr-FR" kern="0" dirty="0"/>
            </a:br>
            <a:r>
              <a:rPr lang="en-US" altLang="fr-FR" sz="1400" kern="0" dirty="0" smtClean="0"/>
              <a:t>Director </a:t>
            </a:r>
            <a:r>
              <a:rPr lang="en-US" altLang="fr-FR" sz="1400" kern="0" dirty="0"/>
              <a:t>General for competitiveness, industry and services</a:t>
            </a:r>
          </a:p>
          <a:p>
            <a:pPr algn="l"/>
            <a:endParaRPr lang="fr-FR" dirty="0"/>
          </a:p>
        </p:txBody>
      </p:sp>
    </p:spTree>
    <p:extLst>
      <p:ext uri="{BB962C8B-B14F-4D97-AF65-F5344CB8AC3E}">
        <p14:creationId xmlns:p14="http://schemas.microsoft.com/office/powerpoint/2010/main" val="427281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GB" dirty="0" smtClean="0"/>
              <a:t>5. Obstacles to the </a:t>
            </a:r>
            <a:r>
              <a:rPr lang="en-GB" dirty="0"/>
              <a:t>development and industrial application of </a:t>
            </a:r>
            <a:r>
              <a:rPr lang="en-GB" dirty="0" smtClean="0"/>
              <a:t>KETs</a:t>
            </a:r>
            <a:endParaRPr lang="fr-FR" dirty="0"/>
          </a:p>
        </p:txBody>
      </p:sp>
      <p:graphicFrame>
        <p:nvGraphicFramePr>
          <p:cNvPr id="12" name="Espace réservé du contenu 3"/>
          <p:cNvGraphicFramePr>
            <a:graphicFrameLocks noGrp="1"/>
          </p:cNvGraphicFramePr>
          <p:nvPr>
            <p:ph idx="1"/>
            <p:extLst>
              <p:ext uri="{D42A27DB-BD31-4B8C-83A1-F6EECF244321}">
                <p14:modId xmlns:p14="http://schemas.microsoft.com/office/powerpoint/2010/main" val="3539828708"/>
              </p:ext>
            </p:extLst>
          </p:nvPr>
        </p:nvGraphicFramePr>
        <p:xfrm>
          <a:off x="899592" y="2132856"/>
          <a:ext cx="7408862" cy="381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30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243614625"/>
              </p:ext>
            </p:extLst>
          </p:nvPr>
        </p:nvGraphicFramePr>
        <p:xfrm>
          <a:off x="971600" y="1412776"/>
          <a:ext cx="740886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11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338328"/>
            <a:ext cx="8229600" cy="1578504"/>
          </a:xfrm>
        </p:spPr>
        <p:txBody>
          <a:bodyPr>
            <a:noAutofit/>
          </a:bodyPr>
          <a:lstStyle/>
          <a:p>
            <a:r>
              <a:rPr lang="en-GB" sz="3800" dirty="0" smtClean="0"/>
              <a:t>6. Initiatives launched by public authorities aiming at facilitating KETs development</a:t>
            </a:r>
            <a:endParaRPr lang="fr-FR" sz="3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11537667"/>
              </p:ext>
            </p:extLst>
          </p:nvPr>
        </p:nvGraphicFramePr>
        <p:xfrm>
          <a:off x="827584" y="2839344"/>
          <a:ext cx="727280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907308" y="2400896"/>
            <a:ext cx="2376264" cy="390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2">
                    <a:lumMod val="50000"/>
                  </a:schemeClr>
                </a:solidFill>
              </a:rPr>
              <a:t>National initiatives</a:t>
            </a:r>
            <a:endParaRPr lang="fr-FR" sz="2000" b="1" dirty="0">
              <a:solidFill>
                <a:schemeClr val="bg2">
                  <a:lumMod val="50000"/>
                </a:schemeClr>
              </a:solidFill>
            </a:endParaRPr>
          </a:p>
        </p:txBody>
      </p:sp>
    </p:spTree>
    <p:extLst>
      <p:ext uri="{BB962C8B-B14F-4D97-AF65-F5344CB8AC3E}">
        <p14:creationId xmlns:p14="http://schemas.microsoft.com/office/powerpoint/2010/main" val="173958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560484275"/>
              </p:ext>
            </p:extLst>
          </p:nvPr>
        </p:nvGraphicFramePr>
        <p:xfrm>
          <a:off x="971600" y="2348880"/>
          <a:ext cx="7272808" cy="3129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67744" y="1790818"/>
            <a:ext cx="3744416"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solidFill>
                  <a:schemeClr val="bg2">
                    <a:lumMod val="50000"/>
                  </a:schemeClr>
                </a:solidFill>
              </a:rPr>
              <a:t>European</a:t>
            </a:r>
            <a:r>
              <a:rPr lang="fr-FR" sz="2000" b="1" dirty="0" smtClean="0">
                <a:solidFill>
                  <a:schemeClr val="bg2">
                    <a:lumMod val="50000"/>
                  </a:schemeClr>
                </a:solidFill>
              </a:rPr>
              <a:t> initiatives</a:t>
            </a:r>
            <a:endParaRPr lang="fr-FR" sz="2000" b="1" dirty="0">
              <a:solidFill>
                <a:schemeClr val="bg2">
                  <a:lumMod val="50000"/>
                </a:schemeClr>
              </a:solidFill>
            </a:endParaRPr>
          </a:p>
        </p:txBody>
      </p:sp>
    </p:spTree>
    <p:extLst>
      <p:ext uri="{BB962C8B-B14F-4D97-AF65-F5344CB8AC3E}">
        <p14:creationId xmlns:p14="http://schemas.microsoft.com/office/powerpoint/2010/main" val="1955797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7. Focus on French </a:t>
            </a:r>
            <a:r>
              <a:rPr lang="fr-FR" dirty="0" err="1" smtClean="0"/>
              <a:t>KETs</a:t>
            </a:r>
            <a:r>
              <a:rPr lang="fr-FR" dirty="0" smtClean="0"/>
              <a:t> </a:t>
            </a:r>
            <a:r>
              <a:rPr lang="fr-FR" dirty="0" err="1" smtClean="0"/>
              <a:t>strategy</a:t>
            </a:r>
            <a:endParaRPr lang="fr-FR"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3175057733"/>
              </p:ext>
            </p:extLst>
          </p:nvPr>
        </p:nvGraphicFramePr>
        <p:xfrm>
          <a:off x="971600" y="2204864"/>
          <a:ext cx="740886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88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01400412"/>
              </p:ext>
            </p:extLst>
          </p:nvPr>
        </p:nvGraphicFramePr>
        <p:xfrm>
          <a:off x="971600" y="1196752"/>
          <a:ext cx="715245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49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428713539"/>
              </p:ext>
            </p:extLst>
          </p:nvPr>
        </p:nvGraphicFramePr>
        <p:xfrm>
          <a:off x="971600" y="1052736"/>
          <a:ext cx="7408862"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p:cNvGraphicFramePr/>
          <p:nvPr>
            <p:extLst>
              <p:ext uri="{D42A27DB-BD31-4B8C-83A1-F6EECF244321}">
                <p14:modId xmlns:p14="http://schemas.microsoft.com/office/powerpoint/2010/main" val="153816485"/>
              </p:ext>
            </p:extLst>
          </p:nvPr>
        </p:nvGraphicFramePr>
        <p:xfrm>
          <a:off x="971600" y="3933056"/>
          <a:ext cx="7152456"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78532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546520119"/>
              </p:ext>
            </p:extLst>
          </p:nvPr>
        </p:nvGraphicFramePr>
        <p:xfrm>
          <a:off x="971600" y="1340768"/>
          <a:ext cx="740886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67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8. Point of </a:t>
            </a:r>
            <a:r>
              <a:rPr lang="fr-FR" dirty="0" err="1" smtClean="0"/>
              <a:t>view</a:t>
            </a:r>
            <a:r>
              <a:rPr lang="fr-FR" dirty="0" smtClean="0"/>
              <a:t> of France on the </a:t>
            </a:r>
            <a:r>
              <a:rPr lang="fr-FR" dirty="0" err="1" smtClean="0"/>
              <a:t>European</a:t>
            </a:r>
            <a:r>
              <a:rPr lang="fr-FR" dirty="0" smtClean="0"/>
              <a:t> </a:t>
            </a:r>
            <a:r>
              <a:rPr lang="fr-FR" dirty="0" err="1" smtClean="0"/>
              <a:t>strategy</a:t>
            </a:r>
            <a:r>
              <a:rPr lang="fr-FR" dirty="0" smtClean="0"/>
              <a:t> for </a:t>
            </a:r>
            <a:r>
              <a:rPr lang="fr-FR" dirty="0" err="1" smtClean="0"/>
              <a:t>KETs</a:t>
            </a:r>
            <a:endParaRPr lang="fr-FR" dirty="0"/>
          </a:p>
        </p:txBody>
      </p:sp>
      <p:sp>
        <p:nvSpPr>
          <p:cNvPr id="5" name="ZoneTexte 4"/>
          <p:cNvSpPr txBox="1"/>
          <p:nvPr/>
        </p:nvSpPr>
        <p:spPr>
          <a:xfrm>
            <a:off x="923660" y="2492896"/>
            <a:ext cx="7128792" cy="3693319"/>
          </a:xfrm>
          <a:prstGeom prst="rect">
            <a:avLst/>
          </a:prstGeom>
          <a:noFill/>
        </p:spPr>
        <p:txBody>
          <a:bodyPr wrap="square" rtlCol="0">
            <a:spAutoFit/>
          </a:bodyPr>
          <a:lstStyle/>
          <a:p>
            <a:pPr marL="342900" indent="-342900" algn="just">
              <a:buFont typeface="Wingdings" panose="05000000000000000000" pitchFamily="2" charset="2"/>
              <a:buChar char="Ø"/>
            </a:pPr>
            <a:r>
              <a:rPr lang="en-US" b="1" dirty="0" smtClean="0">
                <a:solidFill>
                  <a:srgbClr val="0070C0"/>
                </a:solidFill>
                <a:effectLst>
                  <a:outerShdw blurRad="38100" dist="38100" dir="2700000" algn="tl">
                    <a:srgbClr val="000000">
                      <a:alpha val="43137"/>
                    </a:srgbClr>
                  </a:outerShdw>
                </a:effectLst>
              </a:rPr>
              <a:t>Orienting EU funding towards projects which lead to first exploitation  and production on the European territory </a:t>
            </a:r>
            <a:r>
              <a:rPr lang="en-US" dirty="0" smtClean="0">
                <a:solidFill>
                  <a:srgbClr val="0070C0"/>
                </a:solidFill>
              </a:rPr>
              <a:t>;</a:t>
            </a:r>
          </a:p>
          <a:p>
            <a:pPr algn="just"/>
            <a:endParaRPr lang="en-US" dirty="0" smtClean="0">
              <a:solidFill>
                <a:srgbClr val="0070C0"/>
              </a:solidFill>
            </a:endParaRPr>
          </a:p>
          <a:p>
            <a:pPr marL="342900" indent="-342900" algn="just">
              <a:buFont typeface="Wingdings" panose="05000000000000000000" pitchFamily="2" charset="2"/>
              <a:buChar char="Ø"/>
            </a:pPr>
            <a:r>
              <a:rPr lang="en-US" b="1" dirty="0" smtClean="0">
                <a:solidFill>
                  <a:srgbClr val="0070C0"/>
                </a:solidFill>
                <a:effectLst>
                  <a:outerShdw blurRad="38100" dist="38100" dir="2700000" algn="tl">
                    <a:srgbClr val="000000">
                      <a:alpha val="43137"/>
                    </a:srgbClr>
                  </a:outerShdw>
                </a:effectLst>
              </a:rPr>
              <a:t>Providing easier </a:t>
            </a:r>
            <a:r>
              <a:rPr lang="en-US" b="1" dirty="0">
                <a:solidFill>
                  <a:srgbClr val="0070C0"/>
                </a:solidFill>
                <a:effectLst>
                  <a:outerShdw blurRad="38100" dist="38100" dir="2700000" algn="tl">
                    <a:srgbClr val="000000">
                      <a:alpha val="43137"/>
                    </a:srgbClr>
                  </a:outerShdw>
                </a:effectLst>
              </a:rPr>
              <a:t>access of SMEs to </a:t>
            </a:r>
            <a:r>
              <a:rPr lang="en-US" b="1" dirty="0" smtClean="0">
                <a:solidFill>
                  <a:srgbClr val="0070C0"/>
                </a:solidFill>
                <a:effectLst>
                  <a:outerShdw blurRad="38100" dist="38100" dir="2700000" algn="tl">
                    <a:srgbClr val="000000">
                      <a:alpha val="43137"/>
                    </a:srgbClr>
                  </a:outerShdw>
                </a:effectLst>
              </a:rPr>
              <a:t>KETs </a:t>
            </a:r>
            <a:r>
              <a:rPr lang="en-US" dirty="0" smtClean="0">
                <a:solidFill>
                  <a:srgbClr val="0070C0"/>
                </a:solidFill>
              </a:rPr>
              <a:t>which includes reinforcement of early stage financing (venture capital) and availability of suitable technological </a:t>
            </a:r>
            <a:r>
              <a:rPr lang="en-US" dirty="0">
                <a:solidFill>
                  <a:srgbClr val="0070C0"/>
                </a:solidFill>
              </a:rPr>
              <a:t>platforms </a:t>
            </a:r>
            <a:r>
              <a:rPr lang="en-US" dirty="0" smtClean="0">
                <a:solidFill>
                  <a:srgbClr val="0070C0"/>
                </a:solidFill>
              </a:rPr>
              <a:t>(European network to </a:t>
            </a:r>
            <a:r>
              <a:rPr lang="en-US" dirty="0">
                <a:solidFill>
                  <a:srgbClr val="0070C0"/>
                </a:solidFill>
              </a:rPr>
              <a:t>be explored further in close relation with these companies’ </a:t>
            </a:r>
            <a:r>
              <a:rPr lang="en-US" dirty="0" smtClean="0">
                <a:solidFill>
                  <a:srgbClr val="0070C0"/>
                </a:solidFill>
              </a:rPr>
              <a:t>needs) ;</a:t>
            </a:r>
            <a:endParaRPr lang="en-US" dirty="0">
              <a:solidFill>
                <a:srgbClr val="0070C0"/>
              </a:solidFill>
            </a:endParaRPr>
          </a:p>
          <a:p>
            <a:pPr algn="just"/>
            <a:endParaRPr lang="en-US" sz="900" dirty="0" smtClean="0">
              <a:solidFill>
                <a:srgbClr val="0070C0"/>
              </a:solidFill>
            </a:endParaRPr>
          </a:p>
          <a:p>
            <a:pPr marL="342900" indent="-342900" algn="just">
              <a:buFont typeface="Wingdings" panose="05000000000000000000" pitchFamily="2" charset="2"/>
              <a:buChar char="Ø"/>
            </a:pPr>
            <a:r>
              <a:rPr lang="en-US" b="1" dirty="0" smtClean="0">
                <a:solidFill>
                  <a:srgbClr val="0070C0"/>
                </a:solidFill>
                <a:effectLst>
                  <a:outerShdw blurRad="38100" dist="38100" dir="2700000" algn="tl">
                    <a:srgbClr val="000000">
                      <a:alpha val="43137"/>
                    </a:srgbClr>
                  </a:outerShdw>
                </a:effectLst>
              </a:rPr>
              <a:t>Taking into account the competitiveness of European companies vis-à-vis their competitors from third countries, </a:t>
            </a:r>
            <a:r>
              <a:rPr lang="en-US" dirty="0" smtClean="0">
                <a:solidFill>
                  <a:srgbClr val="0070C0"/>
                </a:solidFill>
              </a:rPr>
              <a:t>in particular by making sure that R&amp;D projects can be implemented as swiftly as possible.</a:t>
            </a:r>
          </a:p>
          <a:p>
            <a:pPr marL="342900" indent="-342900" algn="just">
              <a:buFont typeface="Wingdings" panose="05000000000000000000" pitchFamily="2" charset="2"/>
              <a:buChar char="Ø"/>
            </a:pPr>
            <a:endParaRPr lang="en-US" sz="900" dirty="0" smtClean="0">
              <a:solidFill>
                <a:srgbClr val="0070C0"/>
              </a:solidFill>
            </a:endParaRPr>
          </a:p>
        </p:txBody>
      </p:sp>
    </p:spTree>
    <p:extLst>
      <p:ext uri="{BB962C8B-B14F-4D97-AF65-F5344CB8AC3E}">
        <p14:creationId xmlns:p14="http://schemas.microsoft.com/office/powerpoint/2010/main" val="84734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457200" y="188640"/>
            <a:ext cx="8229600" cy="11521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9. In a </a:t>
            </a:r>
            <a:r>
              <a:rPr lang="fr-FR" dirty="0" err="1" smtClean="0"/>
              <a:t>nutshell</a:t>
            </a:r>
            <a:endParaRPr lang="fr-FR" dirty="0"/>
          </a:p>
        </p:txBody>
      </p:sp>
      <p:sp>
        <p:nvSpPr>
          <p:cNvPr id="3" name="Espace réservé du contenu 1"/>
          <p:cNvSpPr txBox="1">
            <a:spLocks/>
          </p:cNvSpPr>
          <p:nvPr/>
        </p:nvSpPr>
        <p:spPr>
          <a:xfrm>
            <a:off x="467544" y="1628800"/>
            <a:ext cx="8496944" cy="4242784"/>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fr-FR" sz="1400" dirty="0" smtClean="0">
              <a:solidFill>
                <a:srgbClr val="0070C0"/>
              </a:solidFill>
            </a:endParaRPr>
          </a:p>
          <a:p>
            <a:pPr>
              <a:buClr>
                <a:srgbClr val="0070C0"/>
              </a:buClr>
              <a:buFont typeface="Wingdings" panose="05000000000000000000" pitchFamily="2" charset="2"/>
              <a:buChar char="Ø"/>
            </a:pPr>
            <a:r>
              <a:rPr lang="fr-FR" sz="2000" b="1" dirty="0" err="1">
                <a:solidFill>
                  <a:srgbClr val="0070C0"/>
                </a:solidFill>
                <a:effectLst>
                  <a:outerShdw blurRad="38100" dist="38100" dir="2700000" algn="tl">
                    <a:srgbClr val="000000">
                      <a:alpha val="43137"/>
                    </a:srgbClr>
                  </a:outerShdw>
                </a:effectLst>
              </a:rPr>
              <a:t>KETs</a:t>
            </a:r>
            <a:r>
              <a:rPr lang="fr-FR" sz="2000" b="1" dirty="0">
                <a:solidFill>
                  <a:srgbClr val="0070C0"/>
                </a:solidFill>
                <a:effectLst>
                  <a:outerShdw blurRad="38100" dist="38100" dir="2700000" algn="tl">
                    <a:srgbClr val="000000">
                      <a:alpha val="43137"/>
                    </a:srgbClr>
                  </a:outerShdw>
                </a:effectLst>
              </a:rPr>
              <a:t> </a:t>
            </a:r>
            <a:r>
              <a:rPr lang="fr-FR" sz="2000" b="1" dirty="0" err="1">
                <a:solidFill>
                  <a:srgbClr val="0070C0"/>
                </a:solidFill>
                <a:effectLst>
                  <a:outerShdw blurRad="38100" dist="38100" dir="2700000" algn="tl">
                    <a:srgbClr val="000000">
                      <a:alpha val="43137"/>
                    </a:srgbClr>
                  </a:outerShdw>
                </a:effectLst>
              </a:rPr>
              <a:t>offer</a:t>
            </a:r>
            <a:r>
              <a:rPr lang="fr-FR" sz="2000" b="1" dirty="0">
                <a:solidFill>
                  <a:srgbClr val="0070C0"/>
                </a:solidFill>
                <a:effectLst>
                  <a:outerShdw blurRad="38100" dist="38100" dir="2700000" algn="tl">
                    <a:srgbClr val="000000">
                      <a:alpha val="43137"/>
                    </a:srgbClr>
                  </a:outerShdw>
                </a:effectLst>
              </a:rPr>
              <a:t> real </a:t>
            </a:r>
            <a:r>
              <a:rPr lang="fr-FR" sz="2000" b="1" dirty="0" err="1">
                <a:solidFill>
                  <a:srgbClr val="0070C0"/>
                </a:solidFill>
                <a:effectLst>
                  <a:outerShdw blurRad="38100" dist="38100" dir="2700000" algn="tl">
                    <a:srgbClr val="000000">
                      <a:alpha val="43137"/>
                    </a:srgbClr>
                  </a:outerShdw>
                </a:effectLst>
              </a:rPr>
              <a:t>assets</a:t>
            </a:r>
            <a:r>
              <a:rPr lang="fr-FR" sz="2000" b="1" dirty="0">
                <a:solidFill>
                  <a:srgbClr val="0070C0"/>
                </a:solidFill>
                <a:effectLst>
                  <a:outerShdw blurRad="38100" dist="38100" dir="2700000" algn="tl">
                    <a:srgbClr val="000000">
                      <a:alpha val="43137"/>
                    </a:srgbClr>
                  </a:outerShdw>
                </a:effectLst>
              </a:rPr>
              <a:t> for the </a:t>
            </a:r>
            <a:r>
              <a:rPr lang="fr-FR" sz="2000" b="1" dirty="0" err="1">
                <a:solidFill>
                  <a:srgbClr val="0070C0"/>
                </a:solidFill>
                <a:effectLst>
                  <a:outerShdw blurRad="38100" dist="38100" dir="2700000" algn="tl">
                    <a:srgbClr val="000000">
                      <a:alpha val="43137"/>
                    </a:srgbClr>
                  </a:outerShdw>
                </a:effectLst>
              </a:rPr>
              <a:t>European</a:t>
            </a:r>
            <a:r>
              <a:rPr lang="fr-FR" sz="2000" b="1" dirty="0">
                <a:solidFill>
                  <a:srgbClr val="0070C0"/>
                </a:solidFill>
                <a:effectLst>
                  <a:outerShdw blurRad="38100" dist="38100" dir="2700000" algn="tl">
                    <a:srgbClr val="000000">
                      <a:alpha val="43137"/>
                    </a:srgbClr>
                  </a:outerShdw>
                </a:effectLst>
              </a:rPr>
              <a:t> </a:t>
            </a:r>
            <a:r>
              <a:rPr lang="fr-FR" sz="2000" b="1" dirty="0" err="1">
                <a:solidFill>
                  <a:srgbClr val="0070C0"/>
                </a:solidFill>
                <a:effectLst>
                  <a:outerShdw blurRad="38100" dist="38100" dir="2700000" algn="tl">
                    <a:srgbClr val="000000">
                      <a:alpha val="43137"/>
                    </a:srgbClr>
                  </a:outerShdw>
                </a:effectLst>
              </a:rPr>
              <a:t>industry</a:t>
            </a:r>
            <a:r>
              <a:rPr lang="fr-FR" sz="2000" b="1" dirty="0">
                <a:solidFill>
                  <a:srgbClr val="0070C0"/>
                </a:solidFill>
                <a:effectLst>
                  <a:outerShdw blurRad="38100" dist="38100" dir="2700000" algn="tl">
                    <a:srgbClr val="000000">
                      <a:alpha val="43137"/>
                    </a:srgbClr>
                  </a:outerShdw>
                </a:effectLst>
              </a:rPr>
              <a:t> </a:t>
            </a:r>
            <a:r>
              <a:rPr lang="fr-FR" sz="2000" b="1" dirty="0" err="1">
                <a:solidFill>
                  <a:srgbClr val="0070C0"/>
                </a:solidFill>
                <a:effectLst>
                  <a:outerShdw blurRad="38100" dist="38100" dir="2700000" algn="tl">
                    <a:srgbClr val="000000">
                      <a:alpha val="43137"/>
                    </a:srgbClr>
                  </a:outerShdw>
                </a:effectLst>
              </a:rPr>
              <a:t>that</a:t>
            </a:r>
            <a:r>
              <a:rPr lang="fr-FR" sz="2000" b="1" dirty="0">
                <a:solidFill>
                  <a:srgbClr val="0070C0"/>
                </a:solidFill>
                <a:effectLst>
                  <a:outerShdw blurRad="38100" dist="38100" dir="2700000" algn="tl">
                    <a:srgbClr val="000000">
                      <a:alpha val="43137"/>
                    </a:srgbClr>
                  </a:outerShdw>
                </a:effectLst>
              </a:rPr>
              <a:t> </a:t>
            </a:r>
            <a:r>
              <a:rPr lang="fr-FR" sz="2000" b="1" dirty="0" err="1">
                <a:solidFill>
                  <a:srgbClr val="0070C0"/>
                </a:solidFill>
                <a:effectLst>
                  <a:outerShdw blurRad="38100" dist="38100" dir="2700000" algn="tl">
                    <a:srgbClr val="000000">
                      <a:alpha val="43137"/>
                    </a:srgbClr>
                  </a:outerShdw>
                </a:effectLst>
              </a:rPr>
              <a:t>SMEs</a:t>
            </a:r>
            <a:r>
              <a:rPr lang="fr-FR" sz="2000" b="1" dirty="0">
                <a:solidFill>
                  <a:srgbClr val="0070C0"/>
                </a:solidFill>
                <a:effectLst>
                  <a:outerShdw blurRad="38100" dist="38100" dir="2700000" algn="tl">
                    <a:srgbClr val="000000">
                      <a:alpha val="43137"/>
                    </a:srgbClr>
                  </a:outerShdw>
                </a:effectLst>
              </a:rPr>
              <a:t> have to seize all </a:t>
            </a:r>
            <a:r>
              <a:rPr lang="fr-FR" sz="2000" b="1" dirty="0" err="1">
                <a:solidFill>
                  <a:srgbClr val="0070C0"/>
                </a:solidFill>
                <a:effectLst>
                  <a:outerShdw blurRad="38100" dist="38100" dir="2700000" algn="tl">
                    <a:srgbClr val="000000">
                      <a:alpha val="43137"/>
                    </a:srgbClr>
                  </a:outerShdw>
                </a:effectLst>
              </a:rPr>
              <a:t>along</a:t>
            </a:r>
            <a:r>
              <a:rPr lang="fr-FR" sz="2000" b="1" dirty="0">
                <a:solidFill>
                  <a:srgbClr val="0070C0"/>
                </a:solidFill>
                <a:effectLst>
                  <a:outerShdw blurRad="38100" dist="38100" dir="2700000" algn="tl">
                    <a:srgbClr val="000000">
                      <a:alpha val="43137"/>
                    </a:srgbClr>
                  </a:outerShdw>
                </a:effectLst>
              </a:rPr>
              <a:t> the value </a:t>
            </a:r>
            <a:r>
              <a:rPr lang="fr-FR" sz="2000" b="1" dirty="0" err="1">
                <a:solidFill>
                  <a:srgbClr val="0070C0"/>
                </a:solidFill>
                <a:effectLst>
                  <a:outerShdw blurRad="38100" dist="38100" dir="2700000" algn="tl">
                    <a:srgbClr val="000000">
                      <a:alpha val="43137"/>
                    </a:srgbClr>
                  </a:outerShdw>
                </a:effectLst>
              </a:rPr>
              <a:t>chains</a:t>
            </a:r>
            <a:r>
              <a:rPr lang="fr-FR" sz="2000" b="1" dirty="0">
                <a:solidFill>
                  <a:srgbClr val="0070C0"/>
                </a:solidFill>
                <a:effectLst>
                  <a:outerShdw blurRad="38100" dist="38100" dir="2700000" algn="tl">
                    <a:srgbClr val="000000">
                      <a:alpha val="43137"/>
                    </a:srgbClr>
                  </a:outerShdw>
                </a:effectLst>
              </a:rPr>
              <a:t> </a:t>
            </a:r>
            <a:r>
              <a:rPr lang="fr-FR" sz="2000" b="1" dirty="0" smtClean="0">
                <a:solidFill>
                  <a:srgbClr val="0070C0"/>
                </a:solidFill>
                <a:effectLst>
                  <a:outerShdw blurRad="38100" dist="38100" dir="2700000" algn="tl">
                    <a:srgbClr val="000000">
                      <a:alpha val="43137"/>
                    </a:srgbClr>
                  </a:outerShdw>
                </a:effectLst>
              </a:rPr>
              <a:t>.</a:t>
            </a:r>
          </a:p>
          <a:p>
            <a:pPr marL="0" indent="0">
              <a:buClr>
                <a:srgbClr val="0070C0"/>
              </a:buClr>
              <a:buNone/>
            </a:pPr>
            <a:endParaRPr lang="fr-FR" sz="2000" b="1" dirty="0">
              <a:solidFill>
                <a:srgbClr val="0070C0"/>
              </a:solidFill>
              <a:effectLst>
                <a:outerShdw blurRad="38100" dist="38100" dir="2700000" algn="tl">
                  <a:srgbClr val="000000">
                    <a:alpha val="43137"/>
                  </a:srgbClr>
                </a:outerShdw>
              </a:effectLst>
            </a:endParaRPr>
          </a:p>
          <a:p>
            <a:pPr>
              <a:buClr>
                <a:srgbClr val="0070C0"/>
              </a:buClr>
              <a:buFont typeface="Wingdings" panose="05000000000000000000" pitchFamily="2" charset="2"/>
              <a:buChar char="Ø"/>
            </a:pPr>
            <a:r>
              <a:rPr lang="fr-FR" sz="2000" dirty="0" smtClean="0">
                <a:solidFill>
                  <a:srgbClr val="0070C0"/>
                </a:solidFill>
              </a:rPr>
              <a:t>The EU </a:t>
            </a:r>
            <a:r>
              <a:rPr lang="fr-FR" sz="2000" dirty="0" err="1" smtClean="0">
                <a:solidFill>
                  <a:srgbClr val="0070C0"/>
                </a:solidFill>
              </a:rPr>
              <a:t>remains</a:t>
            </a:r>
            <a:r>
              <a:rPr lang="fr-FR" sz="2000" dirty="0" smtClean="0">
                <a:solidFill>
                  <a:srgbClr val="0070C0"/>
                </a:solidFill>
              </a:rPr>
              <a:t> a major </a:t>
            </a:r>
            <a:r>
              <a:rPr lang="fr-FR" sz="2000" dirty="0" err="1" smtClean="0">
                <a:solidFill>
                  <a:srgbClr val="0070C0"/>
                </a:solidFill>
              </a:rPr>
              <a:t>worlwide</a:t>
            </a:r>
            <a:r>
              <a:rPr lang="fr-FR" sz="2000" dirty="0" smtClean="0">
                <a:solidFill>
                  <a:srgbClr val="0070C0"/>
                </a:solidFill>
              </a:rPr>
              <a:t> </a:t>
            </a:r>
            <a:r>
              <a:rPr lang="fr-FR" sz="2000" dirty="0" err="1" smtClean="0">
                <a:solidFill>
                  <a:srgbClr val="0070C0"/>
                </a:solidFill>
              </a:rPr>
              <a:t>player</a:t>
            </a:r>
            <a:r>
              <a:rPr lang="fr-FR" sz="2000" dirty="0" smtClean="0">
                <a:solidFill>
                  <a:srgbClr val="0070C0"/>
                </a:solidFill>
              </a:rPr>
              <a:t> in </a:t>
            </a:r>
            <a:r>
              <a:rPr lang="fr-FR" sz="2000" dirty="0" err="1" smtClean="0">
                <a:solidFill>
                  <a:srgbClr val="0070C0"/>
                </a:solidFill>
              </a:rPr>
              <a:t>this</a:t>
            </a:r>
            <a:r>
              <a:rPr lang="fr-FR" sz="2000" dirty="0" smtClean="0">
                <a:solidFill>
                  <a:srgbClr val="0070C0"/>
                </a:solidFill>
              </a:rPr>
              <a:t> </a:t>
            </a:r>
            <a:r>
              <a:rPr lang="fr-FR" sz="2000" dirty="0" err="1" smtClean="0">
                <a:solidFill>
                  <a:srgbClr val="0070C0"/>
                </a:solidFill>
              </a:rPr>
              <a:t>field</a:t>
            </a:r>
            <a:r>
              <a:rPr lang="fr-FR" sz="2000" dirty="0" smtClean="0">
                <a:solidFill>
                  <a:srgbClr val="0070C0"/>
                </a:solidFill>
              </a:rPr>
              <a:t> </a:t>
            </a:r>
            <a:r>
              <a:rPr lang="fr-FR" sz="2000" dirty="0" err="1" smtClean="0">
                <a:solidFill>
                  <a:srgbClr val="0070C0"/>
                </a:solidFill>
              </a:rPr>
              <a:t>even</a:t>
            </a:r>
            <a:r>
              <a:rPr lang="fr-FR" sz="2000" dirty="0" smtClean="0">
                <a:solidFill>
                  <a:srgbClr val="0070C0"/>
                </a:solidFill>
              </a:rPr>
              <a:t> </a:t>
            </a:r>
            <a:r>
              <a:rPr lang="fr-FR" sz="2000" dirty="0" err="1" smtClean="0">
                <a:solidFill>
                  <a:srgbClr val="0070C0"/>
                </a:solidFill>
              </a:rPr>
              <a:t>though</a:t>
            </a:r>
            <a:r>
              <a:rPr lang="fr-FR" sz="2000" dirty="0" smtClean="0">
                <a:solidFill>
                  <a:srgbClr val="0070C0"/>
                </a:solidFill>
              </a:rPr>
              <a:t> </a:t>
            </a:r>
            <a:r>
              <a:rPr lang="fr-FR" sz="2000" dirty="0" err="1" smtClean="0">
                <a:solidFill>
                  <a:srgbClr val="0070C0"/>
                </a:solidFill>
              </a:rPr>
              <a:t>its</a:t>
            </a:r>
            <a:r>
              <a:rPr lang="fr-FR" sz="2000" dirty="0" smtClean="0">
                <a:solidFill>
                  <a:srgbClr val="0070C0"/>
                </a:solidFill>
              </a:rPr>
              <a:t> lead has been </a:t>
            </a:r>
            <a:r>
              <a:rPr lang="fr-FR" sz="2000" dirty="0" err="1" smtClean="0">
                <a:solidFill>
                  <a:srgbClr val="0070C0"/>
                </a:solidFill>
              </a:rPr>
              <a:t>eroding</a:t>
            </a:r>
            <a:r>
              <a:rPr lang="fr-FR" sz="2000" dirty="0" smtClean="0">
                <a:solidFill>
                  <a:srgbClr val="0070C0"/>
                </a:solidFill>
              </a:rPr>
              <a:t> </a:t>
            </a:r>
            <a:r>
              <a:rPr lang="fr-FR" sz="2000" dirty="0" err="1" smtClean="0">
                <a:solidFill>
                  <a:srgbClr val="0070C0"/>
                </a:solidFill>
              </a:rPr>
              <a:t>these</a:t>
            </a:r>
            <a:r>
              <a:rPr lang="fr-FR" sz="2000" dirty="0" smtClean="0">
                <a:solidFill>
                  <a:srgbClr val="0070C0"/>
                </a:solidFill>
              </a:rPr>
              <a:t> last </a:t>
            </a:r>
            <a:r>
              <a:rPr lang="fr-FR" sz="2000" dirty="0" err="1" smtClean="0">
                <a:solidFill>
                  <a:srgbClr val="0070C0"/>
                </a:solidFill>
              </a:rPr>
              <a:t>years</a:t>
            </a:r>
            <a:r>
              <a:rPr lang="fr-FR" sz="2000" dirty="0" smtClean="0">
                <a:solidFill>
                  <a:srgbClr val="0070C0"/>
                </a:solidFill>
              </a:rPr>
              <a:t> due to </a:t>
            </a:r>
            <a:r>
              <a:rPr lang="fr-FR" sz="2000" dirty="0" err="1" smtClean="0">
                <a:solidFill>
                  <a:srgbClr val="0070C0"/>
                </a:solidFill>
              </a:rPr>
              <a:t>fierce</a:t>
            </a:r>
            <a:r>
              <a:rPr lang="fr-FR" sz="2000" dirty="0" smtClean="0">
                <a:solidFill>
                  <a:srgbClr val="0070C0"/>
                </a:solidFill>
              </a:rPr>
              <a:t> global </a:t>
            </a:r>
            <a:r>
              <a:rPr lang="fr-FR" sz="2000" dirty="0" err="1" smtClean="0">
                <a:solidFill>
                  <a:srgbClr val="0070C0"/>
                </a:solidFill>
              </a:rPr>
              <a:t>competition</a:t>
            </a:r>
            <a:r>
              <a:rPr lang="fr-FR" sz="2000" dirty="0" smtClean="0">
                <a:solidFill>
                  <a:srgbClr val="0070C0"/>
                </a:solidFill>
              </a:rPr>
              <a:t>.</a:t>
            </a:r>
          </a:p>
          <a:p>
            <a:pPr marL="0" indent="0">
              <a:buFont typeface="Symbol" pitchFamily="18" charset="2"/>
              <a:buNone/>
            </a:pPr>
            <a:endParaRPr lang="fr-FR" sz="1400" dirty="0" smtClean="0">
              <a:solidFill>
                <a:srgbClr val="0070C0"/>
              </a:solidFill>
            </a:endParaRPr>
          </a:p>
          <a:p>
            <a:pPr>
              <a:buClr>
                <a:srgbClr val="0070C0"/>
              </a:buClr>
              <a:buFont typeface="Wingdings" panose="05000000000000000000" pitchFamily="2" charset="2"/>
              <a:buChar char="Ø"/>
            </a:pPr>
            <a:r>
              <a:rPr lang="fr-FR" sz="2000" b="1" dirty="0" smtClean="0">
                <a:solidFill>
                  <a:srgbClr val="0070C0"/>
                </a:solidFill>
                <a:effectLst>
                  <a:outerShdw blurRad="38100" dist="38100" dir="2700000" algn="tl">
                    <a:srgbClr val="000000">
                      <a:alpha val="43137"/>
                    </a:srgbClr>
                  </a:outerShdw>
                </a:effectLst>
              </a:rPr>
              <a:t>In </a:t>
            </a:r>
            <a:r>
              <a:rPr lang="fr-FR" sz="2000" b="1" dirty="0" err="1" smtClean="0">
                <a:solidFill>
                  <a:srgbClr val="0070C0"/>
                </a:solidFill>
                <a:effectLst>
                  <a:outerShdw blurRad="38100" dist="38100" dir="2700000" algn="tl">
                    <a:srgbClr val="000000">
                      <a:alpha val="43137"/>
                    </a:srgbClr>
                  </a:outerShdw>
                </a:effectLst>
              </a:rPr>
              <a:t>order</a:t>
            </a:r>
            <a:r>
              <a:rPr lang="fr-FR" sz="2000" b="1" dirty="0" smtClean="0">
                <a:solidFill>
                  <a:srgbClr val="0070C0"/>
                </a:solidFill>
                <a:effectLst>
                  <a:outerShdw blurRad="38100" dist="38100" dir="2700000" algn="tl">
                    <a:srgbClr val="000000">
                      <a:alpha val="43137"/>
                    </a:srgbClr>
                  </a:outerShdw>
                </a:effectLst>
              </a:rPr>
              <a:t> for </a:t>
            </a:r>
            <a:r>
              <a:rPr lang="fr-FR" sz="2000" b="1" dirty="0" err="1" smtClean="0">
                <a:solidFill>
                  <a:srgbClr val="0070C0"/>
                </a:solidFill>
                <a:effectLst>
                  <a:outerShdw blurRad="38100" dist="38100" dir="2700000" algn="tl">
                    <a:srgbClr val="000000">
                      <a:alpha val="43137"/>
                    </a:srgbClr>
                  </a:outerShdw>
                </a:effectLst>
              </a:rPr>
              <a:t>SMEs</a:t>
            </a:r>
            <a:r>
              <a:rPr lang="fr-FR" sz="2000" b="1" dirty="0" smtClean="0">
                <a:solidFill>
                  <a:srgbClr val="0070C0"/>
                </a:solidFill>
                <a:effectLst>
                  <a:outerShdw blurRad="38100" dist="38100" dir="2700000" algn="tl">
                    <a:srgbClr val="000000">
                      <a:alpha val="43137"/>
                    </a:srgbClr>
                  </a:outerShdw>
                </a:effectLst>
              </a:rPr>
              <a:t> to </a:t>
            </a:r>
            <a:r>
              <a:rPr lang="fr-FR" sz="2000" b="1" dirty="0" err="1" smtClean="0">
                <a:solidFill>
                  <a:srgbClr val="0070C0"/>
                </a:solidFill>
                <a:effectLst>
                  <a:outerShdw blurRad="38100" dist="38100" dir="2700000" algn="tl">
                    <a:srgbClr val="000000">
                      <a:alpha val="43137"/>
                    </a:srgbClr>
                  </a:outerShdw>
                </a:effectLst>
              </a:rPr>
              <a:t>fully</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take</a:t>
            </a:r>
            <a:r>
              <a:rPr lang="fr-FR" sz="2000" b="1" dirty="0" smtClean="0">
                <a:solidFill>
                  <a:srgbClr val="0070C0"/>
                </a:solidFill>
                <a:effectLst>
                  <a:outerShdw blurRad="38100" dist="38100" dir="2700000" algn="tl">
                    <a:srgbClr val="000000">
                      <a:alpha val="43137"/>
                    </a:srgbClr>
                  </a:outerShdw>
                </a:effectLst>
              </a:rPr>
              <a:t> part in the </a:t>
            </a:r>
            <a:r>
              <a:rPr lang="fr-FR" sz="2000" b="1" dirty="0" err="1" smtClean="0">
                <a:solidFill>
                  <a:srgbClr val="0070C0"/>
                </a:solidFill>
                <a:effectLst>
                  <a:outerShdw blurRad="38100" dist="38100" dir="2700000" algn="tl">
                    <a:srgbClr val="000000">
                      <a:alpha val="43137"/>
                    </a:srgbClr>
                  </a:outerShdw>
                </a:effectLst>
              </a:rPr>
              <a:t>KETs-related</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economy</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some</a:t>
            </a:r>
            <a:r>
              <a:rPr lang="fr-FR" sz="2000" b="1" dirty="0" smtClean="0">
                <a:solidFill>
                  <a:srgbClr val="0070C0"/>
                </a:solidFill>
                <a:effectLst>
                  <a:outerShdw blurRad="38100" dist="38100" dir="2700000" algn="tl">
                    <a:srgbClr val="000000">
                      <a:alpha val="43137"/>
                    </a:srgbClr>
                  </a:outerShdw>
                </a:effectLst>
              </a:rPr>
              <a:t> major </a:t>
            </a:r>
            <a:r>
              <a:rPr lang="fr-FR" sz="2000" b="1" dirty="0" err="1" smtClean="0">
                <a:solidFill>
                  <a:srgbClr val="0070C0"/>
                </a:solidFill>
                <a:effectLst>
                  <a:outerShdw blurRad="38100" dist="38100" dir="2700000" algn="tl">
                    <a:srgbClr val="000000">
                      <a:alpha val="43137"/>
                    </a:srgbClr>
                  </a:outerShdw>
                </a:effectLst>
              </a:rPr>
              <a:t>constraints</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still</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need</a:t>
            </a:r>
            <a:r>
              <a:rPr lang="fr-FR" sz="2000" b="1" dirty="0" smtClean="0">
                <a:solidFill>
                  <a:srgbClr val="0070C0"/>
                </a:solidFill>
                <a:effectLst>
                  <a:outerShdw blurRad="38100" dist="38100" dir="2700000" algn="tl">
                    <a:srgbClr val="000000">
                      <a:alpha val="43137"/>
                    </a:srgbClr>
                  </a:outerShdw>
                </a:effectLst>
              </a:rPr>
              <a:t> to </a:t>
            </a:r>
            <a:r>
              <a:rPr lang="fr-FR" sz="2000" b="1" dirty="0" err="1" smtClean="0">
                <a:solidFill>
                  <a:srgbClr val="0070C0"/>
                </a:solidFill>
                <a:effectLst>
                  <a:outerShdw blurRad="38100" dist="38100" dir="2700000" algn="tl">
                    <a:srgbClr val="000000">
                      <a:alpha val="43137"/>
                    </a:srgbClr>
                  </a:outerShdw>
                </a:effectLst>
              </a:rPr>
              <a:t>be</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removed</a:t>
            </a:r>
            <a:r>
              <a:rPr lang="fr-FR" sz="2000" b="1" dirty="0" smtClean="0">
                <a:solidFill>
                  <a:srgbClr val="0070C0"/>
                </a:solidFill>
                <a:effectLst>
                  <a:outerShdw blurRad="38100" dist="38100" dir="2700000" algn="tl">
                    <a:srgbClr val="000000">
                      <a:alpha val="43137"/>
                    </a:srgbClr>
                  </a:outerShdw>
                </a:effectLst>
              </a:rPr>
              <a:t>, </a:t>
            </a:r>
            <a:r>
              <a:rPr lang="fr-FR" sz="2000" dirty="0" err="1" smtClean="0">
                <a:solidFill>
                  <a:srgbClr val="0070C0"/>
                </a:solidFill>
              </a:rPr>
              <a:t>notably</a:t>
            </a:r>
            <a:r>
              <a:rPr lang="fr-FR" sz="2000" dirty="0" smtClean="0">
                <a:solidFill>
                  <a:srgbClr val="0070C0"/>
                </a:solidFill>
              </a:rPr>
              <a:t> by </a:t>
            </a:r>
            <a:r>
              <a:rPr lang="fr-FR" sz="2000" dirty="0" err="1" smtClean="0">
                <a:solidFill>
                  <a:srgbClr val="0070C0"/>
                </a:solidFill>
              </a:rPr>
              <a:t>facilitating</a:t>
            </a:r>
            <a:r>
              <a:rPr lang="fr-FR" sz="2000" dirty="0" smtClean="0">
                <a:solidFill>
                  <a:srgbClr val="0070C0"/>
                </a:solidFill>
              </a:rPr>
              <a:t> </a:t>
            </a:r>
            <a:r>
              <a:rPr lang="fr-FR" sz="2000" dirty="0" err="1" smtClean="0">
                <a:solidFill>
                  <a:srgbClr val="0070C0"/>
                </a:solidFill>
              </a:rPr>
              <a:t>access</a:t>
            </a:r>
            <a:r>
              <a:rPr lang="fr-FR" sz="2000" dirty="0" smtClean="0">
                <a:solidFill>
                  <a:srgbClr val="0070C0"/>
                </a:solidFill>
              </a:rPr>
              <a:t> to </a:t>
            </a:r>
            <a:r>
              <a:rPr lang="fr-FR" sz="2000" dirty="0" err="1" smtClean="0">
                <a:solidFill>
                  <a:srgbClr val="0070C0"/>
                </a:solidFill>
              </a:rPr>
              <a:t>financing</a:t>
            </a:r>
            <a:r>
              <a:rPr lang="fr-FR" sz="2000" dirty="0" smtClean="0">
                <a:solidFill>
                  <a:srgbClr val="0070C0"/>
                </a:solidFill>
              </a:rPr>
              <a:t> and </a:t>
            </a:r>
            <a:r>
              <a:rPr lang="fr-FR" sz="2000" dirty="0" err="1" smtClean="0">
                <a:solidFill>
                  <a:srgbClr val="0070C0"/>
                </a:solidFill>
              </a:rPr>
              <a:t>providing</a:t>
            </a:r>
            <a:r>
              <a:rPr lang="fr-FR" sz="2000" dirty="0" smtClean="0">
                <a:solidFill>
                  <a:srgbClr val="0070C0"/>
                </a:solidFill>
              </a:rPr>
              <a:t> the right R&amp;D infrastructures.</a:t>
            </a:r>
          </a:p>
          <a:p>
            <a:pPr>
              <a:buFont typeface="Wingdings" panose="05000000000000000000" pitchFamily="2" charset="2"/>
              <a:buChar char="Ø"/>
            </a:pPr>
            <a:endParaRPr lang="fr-FR" sz="1400" dirty="0" smtClean="0">
              <a:solidFill>
                <a:srgbClr val="0070C0"/>
              </a:solidFill>
            </a:endParaRPr>
          </a:p>
          <a:p>
            <a:pPr>
              <a:buClr>
                <a:srgbClr val="0070C0"/>
              </a:buClr>
              <a:buFont typeface="Wingdings" panose="05000000000000000000" pitchFamily="2" charset="2"/>
              <a:buChar char="Ø"/>
            </a:pPr>
            <a:r>
              <a:rPr lang="fr-FR" sz="2000" b="1" dirty="0" smtClean="0">
                <a:solidFill>
                  <a:srgbClr val="0070C0"/>
                </a:solidFill>
                <a:effectLst>
                  <a:outerShdw blurRad="38100" dist="38100" dir="2700000" algn="tl">
                    <a:srgbClr val="000000">
                      <a:alpha val="43137"/>
                    </a:srgbClr>
                  </a:outerShdw>
                </a:effectLst>
              </a:rPr>
              <a:t>National and </a:t>
            </a:r>
            <a:r>
              <a:rPr lang="fr-FR" sz="2000" b="1" dirty="0" err="1" smtClean="0">
                <a:solidFill>
                  <a:srgbClr val="0070C0"/>
                </a:solidFill>
                <a:effectLst>
                  <a:outerShdw blurRad="38100" dist="38100" dir="2700000" algn="tl">
                    <a:srgbClr val="000000">
                      <a:alpha val="43137"/>
                    </a:srgbClr>
                  </a:outerShdw>
                </a:effectLst>
              </a:rPr>
              <a:t>European</a:t>
            </a:r>
            <a:r>
              <a:rPr lang="fr-FR" sz="2000" b="1" dirty="0" smtClean="0">
                <a:solidFill>
                  <a:srgbClr val="0070C0"/>
                </a:solidFill>
                <a:effectLst>
                  <a:outerShdw blurRad="38100" dist="38100" dir="2700000" algn="tl">
                    <a:srgbClr val="000000">
                      <a:alpha val="43137"/>
                    </a:srgbClr>
                  </a:outerShdw>
                </a:effectLst>
              </a:rPr>
              <a:t> support programmes </a:t>
            </a:r>
            <a:r>
              <a:rPr lang="fr-FR" sz="2000" b="1" dirty="0" err="1" smtClean="0">
                <a:solidFill>
                  <a:srgbClr val="0070C0"/>
                </a:solidFill>
                <a:effectLst>
                  <a:outerShdw blurRad="38100" dist="38100" dir="2700000" algn="tl">
                    <a:srgbClr val="000000">
                      <a:alpha val="43137"/>
                    </a:srgbClr>
                  </a:outerShdw>
                </a:effectLst>
              </a:rPr>
              <a:t>need</a:t>
            </a:r>
            <a:r>
              <a:rPr lang="fr-FR" sz="2000" b="1" dirty="0" smtClean="0">
                <a:solidFill>
                  <a:srgbClr val="0070C0"/>
                </a:solidFill>
                <a:effectLst>
                  <a:outerShdw blurRad="38100" dist="38100" dir="2700000" algn="tl">
                    <a:srgbClr val="000000">
                      <a:alpha val="43137"/>
                    </a:srgbClr>
                  </a:outerShdw>
                </a:effectLst>
              </a:rPr>
              <a:t> to </a:t>
            </a:r>
            <a:r>
              <a:rPr lang="fr-FR" sz="2000" b="1" dirty="0" err="1" smtClean="0">
                <a:solidFill>
                  <a:srgbClr val="0070C0"/>
                </a:solidFill>
                <a:effectLst>
                  <a:outerShdw blurRad="38100" dist="38100" dir="2700000" algn="tl">
                    <a:srgbClr val="000000">
                      <a:alpha val="43137"/>
                    </a:srgbClr>
                  </a:outerShdw>
                </a:effectLst>
              </a:rPr>
              <a:t>complement</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each</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other</a:t>
            </a:r>
            <a:r>
              <a:rPr lang="fr-FR" sz="2000" b="1" dirty="0" smtClean="0">
                <a:solidFill>
                  <a:srgbClr val="0070C0"/>
                </a:solidFill>
                <a:effectLst>
                  <a:outerShdw blurRad="38100" dist="38100" dir="2700000" algn="tl">
                    <a:srgbClr val="000000">
                      <a:alpha val="43137"/>
                    </a:srgbClr>
                  </a:outerShdw>
                </a:effectLst>
              </a:rPr>
              <a:t> to </a:t>
            </a:r>
            <a:r>
              <a:rPr lang="fr-FR" sz="2000" b="1" dirty="0" err="1" smtClean="0">
                <a:solidFill>
                  <a:srgbClr val="0070C0"/>
                </a:solidFill>
                <a:effectLst>
                  <a:outerShdw blurRad="38100" dist="38100" dir="2700000" algn="tl">
                    <a:srgbClr val="000000">
                      <a:alpha val="43137"/>
                    </a:srgbClr>
                  </a:outerShdw>
                </a:effectLst>
              </a:rPr>
              <a:t>make</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European</a:t>
            </a:r>
            <a:r>
              <a:rPr lang="fr-FR" sz="2000" b="1" dirty="0" smtClean="0">
                <a:solidFill>
                  <a:srgbClr val="0070C0"/>
                </a:solidFill>
                <a:effectLst>
                  <a:outerShdw blurRad="38100" dist="38100" dir="2700000" algn="tl">
                    <a:srgbClr val="000000">
                      <a:alpha val="43137"/>
                    </a:srgbClr>
                  </a:outerShdw>
                </a:effectLst>
              </a:rPr>
              <a:t> </a:t>
            </a:r>
            <a:r>
              <a:rPr lang="fr-FR" sz="2000" b="1" dirty="0" err="1" smtClean="0">
                <a:solidFill>
                  <a:srgbClr val="0070C0"/>
                </a:solidFill>
                <a:effectLst>
                  <a:outerShdw blurRad="38100" dist="38100" dir="2700000" algn="tl">
                    <a:srgbClr val="000000">
                      <a:alpha val="43137"/>
                    </a:srgbClr>
                  </a:outerShdw>
                </a:effectLst>
              </a:rPr>
              <a:t>companies</a:t>
            </a:r>
            <a:r>
              <a:rPr lang="fr-FR" sz="2000" b="1" dirty="0" smtClean="0">
                <a:solidFill>
                  <a:srgbClr val="0070C0"/>
                </a:solidFill>
                <a:effectLst>
                  <a:outerShdw blurRad="38100" dist="38100" dir="2700000" algn="tl">
                    <a:srgbClr val="000000">
                      <a:alpha val="43137"/>
                    </a:srgbClr>
                  </a:outerShdw>
                </a:effectLst>
              </a:rPr>
              <a:t> more </a:t>
            </a:r>
            <a:r>
              <a:rPr lang="fr-FR" sz="2000" b="1" dirty="0" err="1" smtClean="0">
                <a:solidFill>
                  <a:srgbClr val="0070C0"/>
                </a:solidFill>
                <a:effectLst>
                  <a:outerShdw blurRad="38100" dist="38100" dir="2700000" algn="tl">
                    <a:srgbClr val="000000">
                      <a:alpha val="43137"/>
                    </a:srgbClr>
                  </a:outerShdw>
                </a:effectLst>
              </a:rPr>
              <a:t>competitive</a:t>
            </a:r>
            <a:r>
              <a:rPr lang="fr-FR" sz="2000" b="1" dirty="0" smtClean="0">
                <a:solidFill>
                  <a:srgbClr val="0070C0"/>
                </a:solidFill>
                <a:effectLst>
                  <a:outerShdw blurRad="38100" dist="38100" dir="2700000" algn="tl">
                    <a:srgbClr val="000000">
                      <a:alpha val="43137"/>
                    </a:srgbClr>
                  </a:outerShdw>
                </a:effectLst>
              </a:rPr>
              <a:t> at global </a:t>
            </a:r>
            <a:r>
              <a:rPr lang="fr-FR" sz="2000" b="1" dirty="0" err="1" smtClean="0">
                <a:solidFill>
                  <a:srgbClr val="0070C0"/>
                </a:solidFill>
                <a:effectLst>
                  <a:outerShdw blurRad="38100" dist="38100" dir="2700000" algn="tl">
                    <a:srgbClr val="000000">
                      <a:alpha val="43137"/>
                    </a:srgbClr>
                  </a:outerShdw>
                </a:effectLst>
              </a:rPr>
              <a:t>level</a:t>
            </a:r>
            <a:r>
              <a:rPr lang="fr-FR" sz="2000" b="1" dirty="0" smtClean="0">
                <a:solidFill>
                  <a:srgbClr val="0070C0"/>
                </a:solidFill>
              </a:rPr>
              <a:t>.</a:t>
            </a:r>
            <a:endParaRPr lang="fr-FR" sz="2000" b="1" dirty="0">
              <a:solidFill>
                <a:srgbClr val="0070C0"/>
              </a:solidFill>
            </a:endParaRPr>
          </a:p>
        </p:txBody>
      </p:sp>
    </p:spTree>
    <p:extLst>
      <p:ext uri="{BB962C8B-B14F-4D97-AF65-F5344CB8AC3E}">
        <p14:creationId xmlns:p14="http://schemas.microsoft.com/office/powerpoint/2010/main" val="787690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077514511"/>
              </p:ext>
            </p:extLst>
          </p:nvPr>
        </p:nvGraphicFramePr>
        <p:xfrm>
          <a:off x="647564" y="1916832"/>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txBox="1">
            <a:spLocks/>
          </p:cNvSpPr>
          <p:nvPr/>
        </p:nvSpPr>
        <p:spPr>
          <a:xfrm>
            <a:off x="457200" y="188640"/>
            <a:ext cx="8229600" cy="1252728"/>
          </a:xfrm>
          <a:prstGeom prst="rect">
            <a:avLst/>
          </a:prstGeom>
        </p:spPr>
        <p:txBody>
          <a:bodyP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effectLst>
                  <a:outerShdw blurRad="38100" dist="38100" dir="2700000" algn="tl">
                    <a:srgbClr val="000000">
                      <a:alpha val="43137"/>
                    </a:srgbClr>
                  </a:outerShdw>
                </a:effectLst>
              </a:rPr>
              <a:t>SUMMARY</a:t>
            </a:r>
          </a:p>
        </p:txBody>
      </p:sp>
    </p:spTree>
    <p:extLst>
      <p:ext uri="{BB962C8B-B14F-4D97-AF65-F5344CB8AC3E}">
        <p14:creationId xmlns:p14="http://schemas.microsoft.com/office/powerpoint/2010/main" val="131570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457200" y="116632"/>
            <a:ext cx="8229600" cy="108012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10. Questions for discussion</a:t>
            </a:r>
            <a:endParaRPr lang="fr-FR" dirty="0"/>
          </a:p>
        </p:txBody>
      </p:sp>
      <p:sp>
        <p:nvSpPr>
          <p:cNvPr id="3" name="Espace réservé du contenu 1"/>
          <p:cNvSpPr txBox="1">
            <a:spLocks/>
          </p:cNvSpPr>
          <p:nvPr/>
        </p:nvSpPr>
        <p:spPr>
          <a:xfrm>
            <a:off x="323528" y="1556792"/>
            <a:ext cx="8496944" cy="4458808"/>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panose="05000000000000000000" pitchFamily="2" charset="2"/>
              <a:buChar char="q"/>
            </a:pPr>
            <a:r>
              <a:rPr lang="en-US" sz="2000" dirty="0" smtClean="0"/>
              <a:t>Do you find it useful to establish a diagnosis of the SMEs’ position in the KETs value chains in order to identify more precisely their needs and direct public policies accordingly? </a:t>
            </a:r>
          </a:p>
          <a:p>
            <a:pPr marL="0" indent="0">
              <a:buFont typeface="Symbol" pitchFamily="18" charset="2"/>
              <a:buNone/>
            </a:pPr>
            <a:endParaRPr lang="en-US" sz="900" dirty="0" smtClean="0"/>
          </a:p>
          <a:p>
            <a:pPr>
              <a:buFont typeface="Wingdings" panose="05000000000000000000" pitchFamily="2" charset="2"/>
              <a:buChar char="q"/>
            </a:pPr>
            <a:r>
              <a:rPr lang="en-US" sz="2000" dirty="0" smtClean="0"/>
              <a:t>What are the main constraints to SMEs’ access to KETs and how could they be lifted? In particular, does the development of SMEs’ access to a European network of technological platforms seem appropriate to better integrate these companies in the KETs value chains?</a:t>
            </a:r>
          </a:p>
          <a:p>
            <a:pPr marL="0" indent="0">
              <a:buFont typeface="Symbol" pitchFamily="18" charset="2"/>
              <a:buNone/>
            </a:pPr>
            <a:endParaRPr lang="en-US" sz="900" dirty="0" smtClean="0"/>
          </a:p>
          <a:p>
            <a:pPr>
              <a:buFont typeface="Wingdings" panose="05000000000000000000" pitchFamily="2" charset="2"/>
              <a:buChar char="q"/>
            </a:pPr>
            <a:r>
              <a:rPr lang="en-US" sz="2000" dirty="0" smtClean="0"/>
              <a:t>What are the strategies in </a:t>
            </a:r>
            <a:r>
              <a:rPr lang="en-US" sz="2000" dirty="0" err="1" smtClean="0"/>
              <a:t>favour</a:t>
            </a:r>
            <a:r>
              <a:rPr lang="en-US" sz="2000" dirty="0" smtClean="0"/>
              <a:t> of KETs which seem to be the most promising at national level? How can the EU support them? In particular, does the exchange of good practice seem relevant in this area?</a:t>
            </a:r>
          </a:p>
          <a:p>
            <a:pPr marL="0" indent="0">
              <a:buFont typeface="Symbol" pitchFamily="18" charset="2"/>
              <a:buNone/>
            </a:pPr>
            <a:endParaRPr lang="en-US" sz="900" dirty="0" smtClean="0"/>
          </a:p>
          <a:p>
            <a:pPr>
              <a:buFont typeface="Wingdings" panose="05000000000000000000" pitchFamily="2" charset="2"/>
              <a:buChar char="q"/>
            </a:pPr>
            <a:r>
              <a:rPr lang="en-US" sz="2000" dirty="0" smtClean="0"/>
              <a:t>How can we achieve the competitiveness of European companies in the KETs sector vis-à-vis third countries? </a:t>
            </a:r>
            <a:endParaRPr lang="fr-FR" sz="2000" dirty="0"/>
          </a:p>
        </p:txBody>
      </p:sp>
    </p:spTree>
    <p:extLst>
      <p:ext uri="{BB962C8B-B14F-4D97-AF65-F5344CB8AC3E}">
        <p14:creationId xmlns:p14="http://schemas.microsoft.com/office/powerpoint/2010/main" val="2344639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ctr">
              <a:buNone/>
            </a:pPr>
            <a:r>
              <a:rPr lang="en-US" sz="5400" b="1" dirty="0" smtClean="0">
                <a:solidFill>
                  <a:srgbClr val="0070C0"/>
                </a:solidFill>
                <a:effectLst>
                  <a:outerShdw blurRad="38100" dist="38100" dir="2700000" algn="tl">
                    <a:srgbClr val="000000">
                      <a:alpha val="43137"/>
                    </a:srgbClr>
                  </a:outerShdw>
                </a:effectLst>
              </a:rPr>
              <a:t>Thank you for your attention!</a:t>
            </a:r>
            <a:endParaRPr lang="en-US" sz="5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56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443743037"/>
              </p:ext>
            </p:extLst>
          </p:nvPr>
        </p:nvGraphicFramePr>
        <p:xfrm>
          <a:off x="611560" y="1988840"/>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144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786394524"/>
              </p:ext>
            </p:extLst>
          </p:nvPr>
        </p:nvGraphicFramePr>
        <p:xfrm>
          <a:off x="2051720" y="1441368"/>
          <a:ext cx="7092280" cy="4363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2"/>
          <p:cNvSpPr txBox="1">
            <a:spLocks/>
          </p:cNvSpPr>
          <p:nvPr/>
        </p:nvSpPr>
        <p:spPr>
          <a:xfrm>
            <a:off x="457200" y="188640"/>
            <a:ext cx="8229600" cy="1252728"/>
          </a:xfrm>
          <a:prstGeom prst="rect">
            <a:avLst/>
          </a:prstGeom>
        </p:spPr>
        <p:txBody>
          <a:bodyP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1. What are the KETs?</a:t>
            </a:r>
          </a:p>
        </p:txBody>
      </p:sp>
      <p:graphicFrame>
        <p:nvGraphicFramePr>
          <p:cNvPr id="11" name="Diagramme 10"/>
          <p:cNvGraphicFramePr/>
          <p:nvPr>
            <p:extLst>
              <p:ext uri="{D42A27DB-BD31-4B8C-83A1-F6EECF244321}">
                <p14:modId xmlns:p14="http://schemas.microsoft.com/office/powerpoint/2010/main" val="2850552329"/>
              </p:ext>
            </p:extLst>
          </p:nvPr>
        </p:nvGraphicFramePr>
        <p:xfrm>
          <a:off x="457200" y="1556792"/>
          <a:ext cx="252028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931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75656" y="1988840"/>
            <a:ext cx="6552728" cy="369332"/>
          </a:xfrm>
          <a:prstGeom prst="rect">
            <a:avLst/>
          </a:prstGeom>
          <a:noFill/>
        </p:spPr>
        <p:txBody>
          <a:bodyPr wrap="square" rtlCol="0">
            <a:spAutoFit/>
          </a:bodyPr>
          <a:lstStyle/>
          <a:p>
            <a:r>
              <a:rPr lang="fr-FR" dirty="0" smtClean="0"/>
              <a:t> </a:t>
            </a:r>
            <a:endParaRPr lang="fr-FR" dirty="0"/>
          </a:p>
        </p:txBody>
      </p:sp>
      <p:sp>
        <p:nvSpPr>
          <p:cNvPr id="7" name="ZoneTexte 6"/>
          <p:cNvSpPr txBox="1"/>
          <p:nvPr/>
        </p:nvSpPr>
        <p:spPr>
          <a:xfrm>
            <a:off x="1475656" y="1700808"/>
            <a:ext cx="6705128" cy="369332"/>
          </a:xfrm>
          <a:prstGeom prst="rect">
            <a:avLst/>
          </a:prstGeom>
          <a:noFill/>
        </p:spPr>
        <p:txBody>
          <a:bodyPr wrap="square" rtlCol="0">
            <a:spAutoFit/>
          </a:bodyPr>
          <a:lstStyle/>
          <a:p>
            <a:r>
              <a:rPr lang="fr-FR" dirty="0" smtClean="0"/>
              <a:t> </a:t>
            </a:r>
            <a:endParaRPr lang="fr-FR" dirty="0"/>
          </a:p>
        </p:txBody>
      </p:sp>
      <p:sp>
        <p:nvSpPr>
          <p:cNvPr id="8" name="ZoneTexte 7"/>
          <p:cNvSpPr txBox="1"/>
          <p:nvPr/>
        </p:nvSpPr>
        <p:spPr>
          <a:xfrm>
            <a:off x="467544" y="1469975"/>
            <a:ext cx="8280920" cy="1200329"/>
          </a:xfrm>
          <a:prstGeom prst="rect">
            <a:avLst/>
          </a:prstGeom>
          <a:noFill/>
        </p:spPr>
        <p:txBody>
          <a:bodyPr wrap="square" rtlCol="0">
            <a:spAutoFit/>
          </a:bodyPr>
          <a:lstStyle/>
          <a:p>
            <a:pPr marL="342900" indent="-342900" algn="just">
              <a:buFont typeface="Wingdings" panose="05000000000000000000" pitchFamily="2" charset="2"/>
              <a:buChar char="Ø"/>
            </a:pPr>
            <a:r>
              <a:rPr lang="fr-FR" sz="2400" dirty="0" err="1">
                <a:solidFill>
                  <a:srgbClr val="0070C0"/>
                </a:solidFill>
              </a:rPr>
              <a:t>KETs</a:t>
            </a:r>
            <a:r>
              <a:rPr lang="fr-FR" sz="2400" dirty="0">
                <a:solidFill>
                  <a:srgbClr val="0070C0"/>
                </a:solidFill>
              </a:rPr>
              <a:t> are </a:t>
            </a:r>
            <a:r>
              <a:rPr lang="fr-FR" sz="2400" b="1" dirty="0">
                <a:solidFill>
                  <a:srgbClr val="0070C0"/>
                </a:solidFill>
                <a:effectLst>
                  <a:outerShdw blurRad="38100" dist="38100" dir="2700000" algn="tl">
                    <a:srgbClr val="000000">
                      <a:alpha val="43137"/>
                    </a:srgbClr>
                  </a:outerShdw>
                </a:effectLst>
              </a:rPr>
              <a:t>building blocks </a:t>
            </a:r>
            <a:r>
              <a:rPr lang="fr-FR" sz="2400" b="1" dirty="0" err="1">
                <a:solidFill>
                  <a:srgbClr val="0070C0"/>
                </a:solidFill>
                <a:effectLst>
                  <a:outerShdw blurRad="38100" dist="38100" dir="2700000" algn="tl">
                    <a:srgbClr val="000000">
                      <a:alpha val="43137"/>
                    </a:srgbClr>
                  </a:outerShdw>
                </a:effectLst>
              </a:rPr>
              <a:t>which</a:t>
            </a:r>
            <a:r>
              <a:rPr lang="fr-FR" sz="2400" b="1" dirty="0">
                <a:solidFill>
                  <a:srgbClr val="0070C0"/>
                </a:solidFill>
                <a:effectLst>
                  <a:outerShdw blurRad="38100" dist="38100" dir="2700000" algn="tl">
                    <a:srgbClr val="000000">
                      <a:alpha val="43137"/>
                    </a:srgbClr>
                  </a:outerShdw>
                </a:effectLst>
              </a:rPr>
              <a:t> </a:t>
            </a:r>
            <a:r>
              <a:rPr lang="fr-FR" sz="2400" b="1" dirty="0" err="1">
                <a:solidFill>
                  <a:srgbClr val="0070C0"/>
                </a:solidFill>
                <a:effectLst>
                  <a:outerShdw blurRad="38100" dist="38100" dir="2700000" algn="tl">
                    <a:srgbClr val="000000">
                      <a:alpha val="43137"/>
                    </a:srgbClr>
                  </a:outerShdw>
                </a:effectLst>
              </a:rPr>
              <a:t>can</a:t>
            </a:r>
            <a:r>
              <a:rPr lang="fr-FR" sz="2400" b="1" dirty="0">
                <a:solidFill>
                  <a:srgbClr val="0070C0"/>
                </a:solidFill>
                <a:effectLst>
                  <a:outerShdw blurRad="38100" dist="38100" dir="2700000" algn="tl">
                    <a:srgbClr val="000000">
                      <a:alpha val="43137"/>
                    </a:srgbClr>
                  </a:outerShdw>
                </a:effectLst>
              </a:rPr>
              <a:t> </a:t>
            </a:r>
            <a:r>
              <a:rPr lang="fr-FR" sz="2400" b="1" dirty="0" err="1">
                <a:solidFill>
                  <a:srgbClr val="0070C0"/>
                </a:solidFill>
                <a:effectLst>
                  <a:outerShdw blurRad="38100" dist="38100" dir="2700000" algn="tl">
                    <a:srgbClr val="000000">
                      <a:alpha val="43137"/>
                    </a:srgbClr>
                  </a:outerShdw>
                </a:effectLst>
              </a:rPr>
              <a:t>be</a:t>
            </a:r>
            <a:r>
              <a:rPr lang="fr-FR" sz="2400" b="1" dirty="0">
                <a:solidFill>
                  <a:srgbClr val="0070C0"/>
                </a:solidFill>
                <a:effectLst>
                  <a:outerShdw blurRad="38100" dist="38100" dir="2700000" algn="tl">
                    <a:srgbClr val="000000">
                      <a:alpha val="43137"/>
                    </a:srgbClr>
                  </a:outerShdw>
                </a:effectLst>
              </a:rPr>
              <a:t> </a:t>
            </a:r>
            <a:r>
              <a:rPr lang="fr-FR" sz="2400" b="1" dirty="0" err="1">
                <a:solidFill>
                  <a:srgbClr val="0070C0"/>
                </a:solidFill>
                <a:effectLst>
                  <a:outerShdw blurRad="38100" dist="38100" dir="2700000" algn="tl">
                    <a:srgbClr val="000000">
                      <a:alpha val="43137"/>
                    </a:srgbClr>
                  </a:outerShdw>
                </a:effectLst>
              </a:rPr>
              <a:t>combined</a:t>
            </a:r>
            <a:r>
              <a:rPr lang="fr-FR" sz="2400" b="1" dirty="0">
                <a:solidFill>
                  <a:srgbClr val="0070C0"/>
                </a:solidFill>
                <a:effectLst>
                  <a:outerShdw blurRad="38100" dist="38100" dir="2700000" algn="tl">
                    <a:srgbClr val="000000">
                      <a:alpha val="43137"/>
                    </a:srgbClr>
                  </a:outerShdw>
                </a:effectLst>
              </a:rPr>
              <a:t> </a:t>
            </a:r>
            <a:r>
              <a:rPr lang="fr-FR" sz="2400" dirty="0">
                <a:solidFill>
                  <a:srgbClr val="0070C0"/>
                </a:solidFill>
              </a:rPr>
              <a:t>for the </a:t>
            </a:r>
            <a:r>
              <a:rPr lang="fr-FR" sz="2400" dirty="0" err="1">
                <a:solidFill>
                  <a:srgbClr val="0070C0"/>
                </a:solidFill>
              </a:rPr>
              <a:t>manufacturing</a:t>
            </a:r>
            <a:r>
              <a:rPr lang="fr-FR" sz="2400" dirty="0">
                <a:solidFill>
                  <a:srgbClr val="0070C0"/>
                </a:solidFill>
              </a:rPr>
              <a:t> of a </a:t>
            </a:r>
            <a:r>
              <a:rPr lang="fr-FR" sz="2400" dirty="0" err="1">
                <a:solidFill>
                  <a:srgbClr val="0070C0"/>
                </a:solidFill>
              </a:rPr>
              <a:t>wide</a:t>
            </a:r>
            <a:r>
              <a:rPr lang="fr-FR" sz="2400" dirty="0">
                <a:solidFill>
                  <a:srgbClr val="0070C0"/>
                </a:solidFill>
              </a:rPr>
              <a:t> range of high value-</a:t>
            </a:r>
            <a:r>
              <a:rPr lang="fr-FR" sz="2400" dirty="0" err="1">
                <a:solidFill>
                  <a:srgbClr val="0070C0"/>
                </a:solidFill>
              </a:rPr>
              <a:t>added</a:t>
            </a:r>
            <a:r>
              <a:rPr lang="fr-FR" sz="2400" dirty="0">
                <a:solidFill>
                  <a:srgbClr val="0070C0"/>
                </a:solidFill>
              </a:rPr>
              <a:t> </a:t>
            </a:r>
            <a:r>
              <a:rPr lang="fr-FR" sz="2400" dirty="0" err="1">
                <a:solidFill>
                  <a:srgbClr val="0070C0"/>
                </a:solidFill>
              </a:rPr>
              <a:t>products</a:t>
            </a:r>
            <a:r>
              <a:rPr lang="fr-FR" sz="2400" dirty="0">
                <a:solidFill>
                  <a:srgbClr val="0070C0"/>
                </a:solidFill>
              </a:rPr>
              <a:t> and </a:t>
            </a:r>
            <a:r>
              <a:rPr lang="fr-FR" sz="2400" dirty="0" err="1">
                <a:solidFill>
                  <a:srgbClr val="0070C0"/>
                </a:solidFill>
              </a:rPr>
              <a:t>related</a:t>
            </a:r>
            <a:r>
              <a:rPr lang="fr-FR" sz="2400" dirty="0">
                <a:solidFill>
                  <a:srgbClr val="0070C0"/>
                </a:solidFill>
              </a:rPr>
              <a:t> services.</a:t>
            </a:r>
          </a:p>
        </p:txBody>
      </p:sp>
      <p:sp>
        <p:nvSpPr>
          <p:cNvPr id="10" name="ZoneTexte 9"/>
          <p:cNvSpPr txBox="1"/>
          <p:nvPr/>
        </p:nvSpPr>
        <p:spPr>
          <a:xfrm>
            <a:off x="5292080" y="6093296"/>
            <a:ext cx="3325130" cy="246221"/>
          </a:xfrm>
          <a:prstGeom prst="rect">
            <a:avLst/>
          </a:prstGeom>
          <a:noFill/>
        </p:spPr>
        <p:txBody>
          <a:bodyPr wrap="square" rtlCol="0">
            <a:spAutoFit/>
          </a:bodyPr>
          <a:lstStyle/>
          <a:p>
            <a:pPr algn="r"/>
            <a:r>
              <a:rPr lang="fr-FR" sz="1000" i="1" dirty="0" smtClean="0">
                <a:solidFill>
                  <a:srgbClr val="0070C0"/>
                </a:solidFill>
              </a:rPr>
              <a:t>Source :  final report of the HLG on </a:t>
            </a:r>
            <a:r>
              <a:rPr lang="fr-FR" sz="1000" i="1" dirty="0" err="1" smtClean="0">
                <a:solidFill>
                  <a:srgbClr val="0070C0"/>
                </a:solidFill>
              </a:rPr>
              <a:t>KETs</a:t>
            </a:r>
            <a:r>
              <a:rPr lang="fr-FR" sz="1000" i="1" dirty="0" smtClean="0">
                <a:solidFill>
                  <a:srgbClr val="0070C0"/>
                </a:solidFill>
              </a:rPr>
              <a:t>, </a:t>
            </a:r>
            <a:r>
              <a:rPr lang="fr-FR" sz="1000" i="1" dirty="0" err="1" smtClean="0">
                <a:solidFill>
                  <a:srgbClr val="0070C0"/>
                </a:solidFill>
              </a:rPr>
              <a:t>June</a:t>
            </a:r>
            <a:r>
              <a:rPr lang="fr-FR" sz="1000" i="1" dirty="0" smtClean="0">
                <a:solidFill>
                  <a:srgbClr val="0070C0"/>
                </a:solidFill>
              </a:rPr>
              <a:t> 2011</a:t>
            </a:r>
            <a:endParaRPr lang="fr-FR" sz="1000" i="1" dirty="0">
              <a:solidFill>
                <a:srgbClr val="0070C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70304"/>
            <a:ext cx="5400600" cy="3422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2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2. KETs </a:t>
            </a:r>
            <a:r>
              <a:rPr lang="en-US" dirty="0"/>
              <a:t>at the heart of the competitiveness </a:t>
            </a:r>
            <a:r>
              <a:rPr lang="en-US" dirty="0" smtClean="0"/>
              <a:t>policy</a:t>
            </a:r>
            <a:endParaRPr lang="fr-FR" dirty="0"/>
          </a:p>
        </p:txBody>
      </p:sp>
      <p:sp>
        <p:nvSpPr>
          <p:cNvPr id="5" name="ZoneTexte 4"/>
          <p:cNvSpPr txBox="1"/>
          <p:nvPr/>
        </p:nvSpPr>
        <p:spPr>
          <a:xfrm>
            <a:off x="467544" y="2492896"/>
            <a:ext cx="8208912"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b="1" dirty="0" smtClean="0">
                <a:solidFill>
                  <a:srgbClr val="0070C0"/>
                </a:solidFill>
                <a:effectLst>
                  <a:outerShdw blurRad="38100" dist="38100" dir="2700000" algn="tl">
                    <a:srgbClr val="000000">
                      <a:alpha val="43137"/>
                    </a:srgbClr>
                  </a:outerShdw>
                </a:effectLst>
              </a:rPr>
              <a:t>KETs offer promising prospects </a:t>
            </a:r>
            <a:r>
              <a:rPr lang="en-US" sz="2000" dirty="0" smtClean="0">
                <a:solidFill>
                  <a:srgbClr val="0070C0"/>
                </a:solidFill>
              </a:rPr>
              <a:t>: global market with high growth potential (more than  1 trillion euros expected by 2015) and response to major societal challenges (transport, energy, information society , health, </a:t>
            </a:r>
            <a:r>
              <a:rPr lang="en-US" sz="2000" i="1" dirty="0" smtClean="0">
                <a:solidFill>
                  <a:srgbClr val="0070C0"/>
                </a:solidFill>
              </a:rPr>
              <a:t>etc.</a:t>
            </a:r>
            <a:r>
              <a:rPr lang="en-US" sz="2000" dirty="0" smtClean="0">
                <a:solidFill>
                  <a:srgbClr val="0070C0"/>
                </a:solidFill>
              </a:rPr>
              <a:t>) .</a:t>
            </a:r>
          </a:p>
          <a:p>
            <a:pPr algn="just"/>
            <a:endParaRPr lang="en-US" sz="2000" dirty="0" smtClean="0">
              <a:solidFill>
                <a:srgbClr val="0070C0"/>
              </a:solidFill>
            </a:endParaRPr>
          </a:p>
          <a:p>
            <a:pPr marL="342900" indent="-342900" algn="just">
              <a:buFont typeface="Wingdings" panose="05000000000000000000" pitchFamily="2" charset="2"/>
              <a:buChar char="Ø"/>
            </a:pPr>
            <a:r>
              <a:rPr lang="en-US" sz="2000" dirty="0">
                <a:solidFill>
                  <a:srgbClr val="0070C0"/>
                </a:solidFill>
              </a:rPr>
              <a:t>T</a:t>
            </a:r>
            <a:r>
              <a:rPr lang="en-US" sz="2000" dirty="0" smtClean="0">
                <a:solidFill>
                  <a:srgbClr val="0070C0"/>
                </a:solidFill>
              </a:rPr>
              <a:t>hey </a:t>
            </a:r>
            <a:r>
              <a:rPr lang="en-US" sz="2000" dirty="0">
                <a:solidFill>
                  <a:srgbClr val="0070C0"/>
                </a:solidFill>
              </a:rPr>
              <a:t>can </a:t>
            </a:r>
            <a:r>
              <a:rPr lang="en-US" sz="2000" b="1" dirty="0">
                <a:solidFill>
                  <a:srgbClr val="0070C0"/>
                </a:solidFill>
                <a:effectLst>
                  <a:outerShdw blurRad="38100" dist="38100" dir="2700000" algn="tl">
                    <a:srgbClr val="000000">
                      <a:alpha val="43137"/>
                    </a:srgbClr>
                  </a:outerShdw>
                </a:effectLst>
              </a:rPr>
              <a:t>play a crucial role in reversing the trend of </a:t>
            </a:r>
            <a:r>
              <a:rPr lang="en-US" sz="2000" b="1" dirty="0" smtClean="0">
                <a:solidFill>
                  <a:srgbClr val="0070C0"/>
                </a:solidFill>
                <a:effectLst>
                  <a:outerShdw blurRad="38100" dist="38100" dir="2700000" algn="tl">
                    <a:srgbClr val="000000">
                      <a:alpha val="43137"/>
                    </a:srgbClr>
                  </a:outerShdw>
                </a:effectLst>
              </a:rPr>
              <a:t>industrial </a:t>
            </a:r>
            <a:r>
              <a:rPr lang="en-US" sz="2000" b="1" dirty="0">
                <a:solidFill>
                  <a:srgbClr val="0070C0"/>
                </a:solidFill>
                <a:effectLst>
                  <a:outerShdw blurRad="38100" dist="38100" dir="2700000" algn="tl">
                    <a:srgbClr val="000000">
                      <a:alpha val="43137"/>
                    </a:srgbClr>
                  </a:outerShdw>
                </a:effectLst>
              </a:rPr>
              <a:t>decline </a:t>
            </a:r>
            <a:r>
              <a:rPr lang="en-US" sz="2000" dirty="0">
                <a:solidFill>
                  <a:srgbClr val="0070C0"/>
                </a:solidFill>
              </a:rPr>
              <a:t>which has been observed </a:t>
            </a:r>
            <a:r>
              <a:rPr lang="en-US" sz="2000" dirty="0" smtClean="0">
                <a:solidFill>
                  <a:srgbClr val="0070C0"/>
                </a:solidFill>
              </a:rPr>
              <a:t>in the EU </a:t>
            </a:r>
            <a:r>
              <a:rPr lang="en-US" sz="2000" dirty="0">
                <a:solidFill>
                  <a:srgbClr val="0070C0"/>
                </a:solidFill>
              </a:rPr>
              <a:t>these last </a:t>
            </a:r>
            <a:r>
              <a:rPr lang="en-US" sz="2000" dirty="0" smtClean="0">
                <a:solidFill>
                  <a:srgbClr val="0070C0"/>
                </a:solidFill>
              </a:rPr>
              <a:t>years. </a:t>
            </a:r>
            <a:endParaRPr lang="en-US" sz="2000" dirty="0">
              <a:solidFill>
                <a:srgbClr val="0070C0"/>
              </a:solidFill>
            </a:endParaRPr>
          </a:p>
          <a:p>
            <a:pPr algn="just"/>
            <a:endParaRPr lang="en-US" sz="2000" dirty="0">
              <a:solidFill>
                <a:srgbClr val="0070C0"/>
              </a:solidFill>
            </a:endParaRPr>
          </a:p>
          <a:p>
            <a:pPr marL="342900" indent="-342900" algn="just">
              <a:buFont typeface="Wingdings" panose="05000000000000000000" pitchFamily="2" charset="2"/>
              <a:buChar char="Ø"/>
            </a:pPr>
            <a:r>
              <a:rPr lang="en-US" sz="2000" spc="-150" dirty="0">
                <a:solidFill>
                  <a:srgbClr val="0070C0"/>
                </a:solidFill>
              </a:rPr>
              <a:t>They are considered as </a:t>
            </a:r>
            <a:r>
              <a:rPr lang="en-US" sz="2000" b="1" spc="-150" dirty="0">
                <a:solidFill>
                  <a:srgbClr val="0070C0"/>
                </a:solidFill>
                <a:effectLst>
                  <a:outerShdw blurRad="38100" dist="38100" dir="2700000" algn="tl">
                    <a:srgbClr val="000000">
                      <a:alpha val="43137"/>
                    </a:srgbClr>
                  </a:outerShdw>
                </a:effectLst>
              </a:rPr>
              <a:t>strategic for the European industrial competitiveness</a:t>
            </a:r>
            <a:r>
              <a:rPr lang="en-US" sz="2000" spc="-150" dirty="0">
                <a:solidFill>
                  <a:srgbClr val="0070C0"/>
                </a:solidFill>
              </a:rPr>
              <a:t> (Communication </a:t>
            </a:r>
            <a:r>
              <a:rPr lang="en-US" sz="2000" dirty="0">
                <a:solidFill>
                  <a:srgbClr val="0070C0"/>
                </a:solidFill>
              </a:rPr>
              <a:t>COM (2012) </a:t>
            </a:r>
            <a:r>
              <a:rPr lang="en-US" sz="2000" dirty="0" smtClean="0">
                <a:solidFill>
                  <a:srgbClr val="0070C0"/>
                </a:solidFill>
              </a:rPr>
              <a:t>341 “A </a:t>
            </a:r>
            <a:r>
              <a:rPr lang="en-US" sz="2000" dirty="0">
                <a:solidFill>
                  <a:srgbClr val="0070C0"/>
                </a:solidFill>
              </a:rPr>
              <a:t>European strategy for Key Enabling Technologies - A bridge to growth and </a:t>
            </a:r>
            <a:r>
              <a:rPr lang="en-US" sz="2000" dirty="0" smtClean="0">
                <a:solidFill>
                  <a:srgbClr val="0070C0"/>
                </a:solidFill>
              </a:rPr>
              <a:t>jobs” </a:t>
            </a:r>
            <a:r>
              <a:rPr lang="en-US" sz="2000" dirty="0">
                <a:solidFill>
                  <a:srgbClr val="0070C0"/>
                </a:solidFill>
              </a:rPr>
              <a:t>and European </a:t>
            </a:r>
            <a:r>
              <a:rPr lang="en-US" sz="2000" dirty="0" smtClean="0">
                <a:solidFill>
                  <a:srgbClr val="0070C0"/>
                </a:solidFill>
              </a:rPr>
              <a:t>Council’s </a:t>
            </a:r>
            <a:r>
              <a:rPr lang="en-US" sz="2000" dirty="0">
                <a:solidFill>
                  <a:srgbClr val="0070C0"/>
                </a:solidFill>
              </a:rPr>
              <a:t>conclusions of 20-21 March, 2014).</a:t>
            </a:r>
          </a:p>
        </p:txBody>
      </p:sp>
    </p:spTree>
    <p:extLst>
      <p:ext uri="{BB962C8B-B14F-4D97-AF65-F5344CB8AC3E}">
        <p14:creationId xmlns:p14="http://schemas.microsoft.com/office/powerpoint/2010/main" val="542052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431800" y="116632"/>
            <a:ext cx="8229600" cy="1474424"/>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3. Opportunities for SMEs</a:t>
            </a:r>
            <a:endParaRPr lang="fr-FR" dirty="0"/>
          </a:p>
        </p:txBody>
      </p:sp>
      <p:sp>
        <p:nvSpPr>
          <p:cNvPr id="3" name="ZoneTexte 2"/>
          <p:cNvSpPr txBox="1"/>
          <p:nvPr/>
        </p:nvSpPr>
        <p:spPr>
          <a:xfrm>
            <a:off x="914408" y="1700808"/>
            <a:ext cx="7128792" cy="4093428"/>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smtClean="0">
                <a:solidFill>
                  <a:srgbClr val="0070C0"/>
                </a:solidFill>
                <a:effectLst>
                  <a:outerShdw blurRad="38100" dist="38100" dir="2700000" algn="tl">
                    <a:srgbClr val="000000">
                      <a:alpha val="43137"/>
                    </a:srgbClr>
                  </a:outerShdw>
                </a:effectLst>
              </a:rPr>
              <a:t>SMEs are the backbone of the European economy: </a:t>
            </a:r>
          </a:p>
          <a:p>
            <a:pPr marL="1257300" lvl="2" indent="-342900" algn="just">
              <a:buFont typeface="Arial" panose="020B0604020202020204" pitchFamily="34" charset="0"/>
              <a:buChar char="•"/>
            </a:pPr>
            <a:r>
              <a:rPr lang="en-US" sz="2400" dirty="0" smtClean="0">
                <a:solidFill>
                  <a:srgbClr val="0070C0"/>
                </a:solidFill>
              </a:rPr>
              <a:t>more than 99% of European businesses ;</a:t>
            </a:r>
          </a:p>
          <a:p>
            <a:pPr marL="1257300" lvl="2" indent="-342900" algn="just">
              <a:buFont typeface="Arial" panose="020B0604020202020204" pitchFamily="34" charset="0"/>
              <a:buChar char="•"/>
            </a:pPr>
            <a:r>
              <a:rPr lang="en-US" sz="2400" dirty="0" smtClean="0">
                <a:solidFill>
                  <a:srgbClr val="0070C0"/>
                </a:solidFill>
              </a:rPr>
              <a:t>two thirds of private sector jobs ;</a:t>
            </a:r>
          </a:p>
          <a:p>
            <a:pPr marL="1257300" lvl="2" indent="-342900" algn="just">
              <a:buFont typeface="Arial" panose="020B0604020202020204" pitchFamily="34" charset="0"/>
              <a:buChar char="•"/>
            </a:pPr>
            <a:r>
              <a:rPr lang="en-US" sz="2400" dirty="0" smtClean="0">
                <a:solidFill>
                  <a:srgbClr val="0070C0"/>
                </a:solidFill>
              </a:rPr>
              <a:t>more than half of the total value-added created by businesses in the EU.</a:t>
            </a:r>
          </a:p>
          <a:p>
            <a:pPr algn="just"/>
            <a:endParaRPr lang="en-US" sz="2400" dirty="0">
              <a:solidFill>
                <a:srgbClr val="0070C0"/>
              </a:solidFill>
            </a:endParaRPr>
          </a:p>
          <a:p>
            <a:pPr marL="342900" indent="-342900" algn="just">
              <a:buFont typeface="Wingdings" panose="05000000000000000000" pitchFamily="2" charset="2"/>
              <a:buChar char="Ø"/>
            </a:pPr>
            <a:r>
              <a:rPr lang="en-US" sz="2400" b="1" spc="-150" dirty="0">
                <a:solidFill>
                  <a:srgbClr val="0070C0"/>
                </a:solidFill>
                <a:effectLst>
                  <a:outerShdw blurRad="38100" dist="38100" dir="2700000" algn="tl">
                    <a:srgbClr val="000000">
                      <a:alpha val="43137"/>
                    </a:srgbClr>
                  </a:outerShdw>
                </a:effectLst>
              </a:rPr>
              <a:t>They can play </a:t>
            </a:r>
            <a:r>
              <a:rPr lang="en-US" sz="2400" b="1" spc="-150" dirty="0" smtClean="0">
                <a:solidFill>
                  <a:srgbClr val="0070C0"/>
                </a:solidFill>
                <a:effectLst>
                  <a:outerShdw blurRad="38100" dist="38100" dir="2700000" algn="tl">
                    <a:srgbClr val="000000">
                      <a:alpha val="43137"/>
                    </a:srgbClr>
                  </a:outerShdw>
                </a:effectLst>
              </a:rPr>
              <a:t>an important part </a:t>
            </a:r>
            <a:r>
              <a:rPr lang="en-US" sz="2400" b="1" spc="-150" dirty="0">
                <a:solidFill>
                  <a:srgbClr val="0070C0"/>
                </a:solidFill>
                <a:effectLst>
                  <a:outerShdw blurRad="38100" dist="38100" dir="2700000" algn="tl">
                    <a:srgbClr val="000000">
                      <a:alpha val="43137"/>
                    </a:srgbClr>
                  </a:outerShdw>
                </a:effectLst>
              </a:rPr>
              <a:t>along </a:t>
            </a:r>
            <a:r>
              <a:rPr lang="en-US" sz="2400" b="1" spc="-150" dirty="0" smtClean="0">
                <a:solidFill>
                  <a:srgbClr val="0070C0"/>
                </a:solidFill>
                <a:effectLst>
                  <a:outerShdw blurRad="38100" dist="38100" dir="2700000" algn="tl">
                    <a:srgbClr val="000000">
                      <a:alpha val="43137"/>
                    </a:srgbClr>
                  </a:outerShdw>
                </a:effectLst>
              </a:rPr>
              <a:t>the KETs’ value </a:t>
            </a:r>
            <a:r>
              <a:rPr lang="en-US" sz="2400" b="1" spc="-150" dirty="0">
                <a:solidFill>
                  <a:srgbClr val="0070C0"/>
                </a:solidFill>
                <a:effectLst>
                  <a:outerShdw blurRad="38100" dist="38100" dir="2700000" algn="tl">
                    <a:srgbClr val="000000">
                      <a:alpha val="43137"/>
                    </a:srgbClr>
                  </a:outerShdw>
                </a:effectLst>
              </a:rPr>
              <a:t>chains </a:t>
            </a:r>
            <a:r>
              <a:rPr lang="en-US" sz="2400" dirty="0">
                <a:solidFill>
                  <a:srgbClr val="0070C0"/>
                </a:solidFill>
              </a:rPr>
              <a:t>(RDI, industrialization, commercialization), as drivers of innovation and job creation, if they seize </a:t>
            </a:r>
            <a:r>
              <a:rPr lang="en-US" sz="2400" dirty="0" smtClean="0">
                <a:solidFill>
                  <a:srgbClr val="0070C0"/>
                </a:solidFill>
              </a:rPr>
              <a:t>opportunities </a:t>
            </a:r>
            <a:r>
              <a:rPr lang="en-US" sz="2400" dirty="0">
                <a:solidFill>
                  <a:srgbClr val="0070C0"/>
                </a:solidFill>
              </a:rPr>
              <a:t>in due time.</a:t>
            </a:r>
          </a:p>
          <a:p>
            <a:endParaRPr lang="en-US" sz="2000" dirty="0">
              <a:solidFill>
                <a:srgbClr val="0070C0"/>
              </a:solidFill>
            </a:endParaRPr>
          </a:p>
        </p:txBody>
      </p:sp>
    </p:spTree>
    <p:extLst>
      <p:ext uri="{BB962C8B-B14F-4D97-AF65-F5344CB8AC3E}">
        <p14:creationId xmlns:p14="http://schemas.microsoft.com/office/powerpoint/2010/main" val="1252700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18469" y="2447850"/>
            <a:ext cx="8237982" cy="3705275"/>
          </a:xfrm>
        </p:spPr>
        <p:txBody>
          <a:bodyPr>
            <a:normAutofit/>
          </a:bodyPr>
          <a:lstStyle/>
          <a:p>
            <a:pPr algn="just">
              <a:buClr>
                <a:srgbClr val="0070C0"/>
              </a:buClr>
              <a:buFont typeface="Wingdings" panose="05000000000000000000" pitchFamily="2" charset="2"/>
              <a:buChar char="Ø"/>
            </a:pPr>
            <a:r>
              <a:rPr lang="en-US" sz="2300" b="1" dirty="0" smtClean="0">
                <a:solidFill>
                  <a:srgbClr val="0070C0"/>
                </a:solidFill>
              </a:rPr>
              <a:t>The EU</a:t>
            </a:r>
            <a:r>
              <a:rPr lang="en-US" sz="2300" dirty="0" smtClean="0">
                <a:solidFill>
                  <a:srgbClr val="0070C0"/>
                </a:solidFill>
              </a:rPr>
              <a:t> is a </a:t>
            </a:r>
            <a:r>
              <a:rPr lang="en-US" sz="2300" b="1" dirty="0" smtClean="0">
                <a:solidFill>
                  <a:srgbClr val="0070C0"/>
                </a:solidFill>
                <a:effectLst>
                  <a:outerShdw blurRad="38100" dist="38100" dir="2700000" algn="tl">
                    <a:srgbClr val="000000">
                      <a:alpha val="43137"/>
                    </a:srgbClr>
                  </a:outerShdw>
                </a:effectLst>
              </a:rPr>
              <a:t>major worldwide </a:t>
            </a:r>
            <a:r>
              <a:rPr lang="en-US" sz="2300" b="1" dirty="0">
                <a:solidFill>
                  <a:srgbClr val="0070C0"/>
                </a:solidFill>
                <a:effectLst>
                  <a:outerShdw blurRad="38100" dist="38100" dir="2700000" algn="tl">
                    <a:srgbClr val="000000">
                      <a:alpha val="43137"/>
                    </a:srgbClr>
                  </a:outerShdw>
                </a:effectLst>
              </a:rPr>
              <a:t>player for KETs </a:t>
            </a:r>
            <a:r>
              <a:rPr lang="en-US" sz="2300" dirty="0">
                <a:solidFill>
                  <a:srgbClr val="0070C0"/>
                </a:solidFill>
              </a:rPr>
              <a:t>but is faced with an </a:t>
            </a:r>
            <a:r>
              <a:rPr lang="en-US" sz="2300" b="1" dirty="0">
                <a:solidFill>
                  <a:srgbClr val="0070C0"/>
                </a:solidFill>
              </a:rPr>
              <a:t>increasing pressure from its main competitors</a:t>
            </a:r>
            <a:r>
              <a:rPr lang="en-US" sz="2300" dirty="0" smtClean="0">
                <a:solidFill>
                  <a:srgbClr val="0070C0"/>
                </a:solidFill>
              </a:rPr>
              <a:t>.</a:t>
            </a:r>
          </a:p>
          <a:p>
            <a:pPr marL="0" indent="0" algn="just">
              <a:buNone/>
            </a:pPr>
            <a:r>
              <a:rPr lang="en-US" b="1" dirty="0">
                <a:solidFill>
                  <a:schemeClr val="tx1"/>
                </a:solidFill>
              </a:rPr>
              <a:t>	</a:t>
            </a:r>
            <a:r>
              <a:rPr lang="en-US" b="1" dirty="0" smtClean="0">
                <a:solidFill>
                  <a:schemeClr val="tx1"/>
                </a:solidFill>
              </a:rPr>
              <a:t>	</a:t>
            </a:r>
            <a:r>
              <a:rPr lang="en-US" b="1" dirty="0">
                <a:solidFill>
                  <a:srgbClr val="0070C0"/>
                </a:solidFill>
                <a:effectLst>
                  <a:outerShdw blurRad="38100" dist="38100" dir="2700000" algn="tl">
                    <a:srgbClr val="000000">
                      <a:alpha val="43137"/>
                    </a:srgbClr>
                  </a:outerShdw>
                </a:effectLst>
              </a:rPr>
              <a:t>2010</a:t>
            </a:r>
            <a:r>
              <a:rPr lang="en-US" b="1" dirty="0" smtClean="0">
                <a:solidFill>
                  <a:schemeClr val="tx1"/>
                </a:solidFill>
              </a:rPr>
              <a:t>				      </a:t>
            </a:r>
            <a:r>
              <a:rPr lang="en-US" b="1" dirty="0">
                <a:solidFill>
                  <a:srgbClr val="0070C0"/>
                </a:solidFill>
                <a:effectLst>
                  <a:outerShdw blurRad="38100" dist="38100" dir="2700000" algn="tl">
                    <a:srgbClr val="000000">
                      <a:alpha val="43137"/>
                    </a:srgbClr>
                  </a:outerShdw>
                </a:effectLst>
              </a:rPr>
              <a:t>2012</a:t>
            </a:r>
          </a:p>
          <a:p>
            <a:pPr marL="0" indent="0" algn="just">
              <a:buNone/>
            </a:pPr>
            <a:endParaRPr lang="en-US" dirty="0">
              <a:solidFill>
                <a:srgbClr val="0070C0"/>
              </a:solidFill>
            </a:endParaRPr>
          </a:p>
        </p:txBody>
      </p:sp>
      <p:sp>
        <p:nvSpPr>
          <p:cNvPr id="3" name="Titre 2"/>
          <p:cNvSpPr>
            <a:spLocks noGrp="1"/>
          </p:cNvSpPr>
          <p:nvPr>
            <p:ph type="title"/>
          </p:nvPr>
        </p:nvSpPr>
        <p:spPr>
          <a:xfrm>
            <a:off x="457200" y="338328"/>
            <a:ext cx="8363272" cy="1290472"/>
          </a:xfrm>
        </p:spPr>
        <p:txBody>
          <a:bodyPr>
            <a:normAutofit fontScale="90000"/>
          </a:bodyPr>
          <a:lstStyle/>
          <a:p>
            <a:r>
              <a:rPr lang="en-US" dirty="0" smtClean="0"/>
              <a:t>4. State </a:t>
            </a:r>
            <a:r>
              <a:rPr lang="en-US" dirty="0"/>
              <a:t>of play </a:t>
            </a:r>
            <a:r>
              <a:rPr lang="en-US" dirty="0" smtClean="0"/>
              <a:t>on KETs and </a:t>
            </a:r>
            <a:r>
              <a:rPr lang="en-US" dirty="0" err="1"/>
              <a:t>SMEs’contribution</a:t>
            </a:r>
            <a:r>
              <a:rPr lang="en-US" dirty="0"/>
              <a:t> to the value chains</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933056"/>
            <a:ext cx="37369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920877"/>
            <a:ext cx="377348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835696" y="6165081"/>
            <a:ext cx="6941839" cy="871008"/>
          </a:xfrm>
          <a:prstGeom prst="rect">
            <a:avLst/>
          </a:prstGeom>
          <a:noFill/>
        </p:spPr>
        <p:txBody>
          <a:bodyPr wrap="square" rtlCol="0">
            <a:spAutoFit/>
          </a:bodyPr>
          <a:lstStyle/>
          <a:p>
            <a:pPr marL="457200" algn="just">
              <a:lnSpc>
                <a:spcPct val="115000"/>
              </a:lnSpc>
              <a:spcAft>
                <a:spcPts val="600"/>
              </a:spcAft>
              <a:tabLst>
                <a:tab pos="90170" algn="l"/>
              </a:tabLst>
            </a:pPr>
            <a:r>
              <a:rPr lang="en-US" sz="1200" i="1" dirty="0" smtClean="0">
                <a:solidFill>
                  <a:srgbClr val="0070C0"/>
                </a:solidFill>
                <a:latin typeface="Calibri"/>
                <a:ea typeface="Calibri"/>
                <a:cs typeface="Times New Roman"/>
              </a:rPr>
              <a:t>Source : KETs </a:t>
            </a:r>
            <a:r>
              <a:rPr lang="en-US" sz="1200" i="1" dirty="0">
                <a:solidFill>
                  <a:srgbClr val="0070C0"/>
                </a:solidFill>
                <a:latin typeface="Calibri"/>
                <a:ea typeface="Calibri"/>
                <a:cs typeface="Times New Roman"/>
              </a:rPr>
              <a:t>observatory-PATSTAT data and report 2010, European Commission in Key Enabling Technologies (TNO/ZEW), TKM analysis, February 2013</a:t>
            </a:r>
            <a:endParaRPr lang="fr-FR" sz="1200" dirty="0">
              <a:solidFill>
                <a:srgbClr val="0070C0"/>
              </a:solidFill>
              <a:latin typeface="Calibri"/>
              <a:ea typeface="Calibri"/>
              <a:cs typeface="Times New Roman"/>
            </a:endParaRPr>
          </a:p>
          <a:p>
            <a:r>
              <a:rPr lang="fr-FR" dirty="0" smtClean="0"/>
              <a:t> </a:t>
            </a:r>
            <a:endParaRPr lang="fr-FR" dirty="0"/>
          </a:p>
        </p:txBody>
      </p:sp>
    </p:spTree>
    <p:extLst>
      <p:ext uri="{BB962C8B-B14F-4D97-AF65-F5344CB8AC3E}">
        <p14:creationId xmlns:p14="http://schemas.microsoft.com/office/powerpoint/2010/main" val="355969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872067" y="1556792"/>
            <a:ext cx="7408333" cy="4569371"/>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buClr>
                <a:srgbClr val="0070C0"/>
              </a:buClr>
              <a:buFont typeface="Wingdings" panose="05000000000000000000" pitchFamily="2" charset="2"/>
              <a:buChar char="Ø"/>
            </a:pPr>
            <a:r>
              <a:rPr lang="en-US" sz="2600" dirty="0" smtClean="0">
                <a:solidFill>
                  <a:srgbClr val="0070C0"/>
                </a:solidFill>
              </a:rPr>
              <a:t>The </a:t>
            </a:r>
            <a:r>
              <a:rPr lang="en-US" sz="2600" b="1" dirty="0" smtClean="0">
                <a:solidFill>
                  <a:srgbClr val="0070C0"/>
                </a:solidFill>
                <a:effectLst>
                  <a:outerShdw blurRad="38100" dist="38100" dir="2700000" algn="tl">
                    <a:srgbClr val="000000">
                      <a:alpha val="43137"/>
                    </a:srgbClr>
                  </a:outerShdw>
                </a:effectLst>
              </a:rPr>
              <a:t>state of play of KETs deployment varies within Europe</a:t>
            </a:r>
            <a:r>
              <a:rPr lang="en-US" sz="2600" dirty="0" smtClean="0">
                <a:solidFill>
                  <a:srgbClr val="0070C0"/>
                </a:solidFill>
              </a:rPr>
              <a:t>. However, there is a common concern of Member States for KETs to be structuring components of today and tomorrow industry.</a:t>
            </a:r>
          </a:p>
          <a:p>
            <a:pPr algn="just">
              <a:buClr>
                <a:srgbClr val="0070C0"/>
              </a:buClr>
              <a:buFont typeface="Wingdings" panose="05000000000000000000" pitchFamily="2" charset="2"/>
              <a:buChar char="Ø"/>
            </a:pPr>
            <a:r>
              <a:rPr lang="en-US" sz="2600" b="1" dirty="0" smtClean="0">
                <a:solidFill>
                  <a:srgbClr val="0070C0"/>
                </a:solidFill>
                <a:effectLst>
                  <a:outerShdw blurRad="38100" dist="38100" dir="2700000" algn="tl">
                    <a:srgbClr val="000000">
                      <a:alpha val="43137"/>
                    </a:srgbClr>
                  </a:outerShdw>
                </a:effectLst>
              </a:rPr>
              <a:t>SMEs’ contribution to the KETs value chains appears to be significant</a:t>
            </a:r>
            <a:r>
              <a:rPr lang="en-US" sz="2600" dirty="0" smtClean="0">
                <a:solidFill>
                  <a:srgbClr val="0070C0"/>
                </a:solidFill>
              </a:rPr>
              <a:t>, even though the scarcity of available data does not allow for a comprehensive and conclusive overview on this subject .</a:t>
            </a:r>
            <a:endParaRPr lang="fr-FR" sz="2600" dirty="0">
              <a:solidFill>
                <a:srgbClr val="0070C0"/>
              </a:solidFill>
            </a:endParaRPr>
          </a:p>
        </p:txBody>
      </p:sp>
    </p:spTree>
    <p:extLst>
      <p:ext uri="{BB962C8B-B14F-4D97-AF65-F5344CB8AC3E}">
        <p14:creationId xmlns:p14="http://schemas.microsoft.com/office/powerpoint/2010/main" val="899491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TotalTime>
  <Words>1424</Words>
  <Application>Microsoft Office PowerPoint</Application>
  <PresentationFormat>Affichage à l'écran (4:3)</PresentationFormat>
  <Paragraphs>146</Paragraphs>
  <Slides>21</Slides>
  <Notes>21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Vagues</vt:lpstr>
      <vt:lpstr>The importance of Key Enabling Technologies (KETs) for SMEs</vt:lpstr>
      <vt:lpstr>Présentation PowerPoint</vt:lpstr>
      <vt:lpstr>Présentation PowerPoint</vt:lpstr>
      <vt:lpstr>Présentation PowerPoint</vt:lpstr>
      <vt:lpstr>Présentation PowerPoint</vt:lpstr>
      <vt:lpstr>2. KETs at the heart of the competitiveness policy</vt:lpstr>
      <vt:lpstr>Présentation PowerPoint</vt:lpstr>
      <vt:lpstr>4. State of play on KETs and SMEs’contribution to the value chains</vt:lpstr>
      <vt:lpstr>Présentation PowerPoint</vt:lpstr>
      <vt:lpstr>5. Obstacles to the development and industrial application of KETs</vt:lpstr>
      <vt:lpstr>Présentation PowerPoint</vt:lpstr>
      <vt:lpstr>6. Initiatives launched by public authorities aiming at facilitating KETs development</vt:lpstr>
      <vt:lpstr>Présentation PowerPoint</vt:lpstr>
      <vt:lpstr>7. Focus on French KETs strategy</vt:lpstr>
      <vt:lpstr>Présentation PowerPoint</vt:lpstr>
      <vt:lpstr>Présentation PowerPoint</vt:lpstr>
      <vt:lpstr>Présentation PowerPoint</vt:lpstr>
      <vt:lpstr>8. Point of view of France on the European strategy for KETs</vt:lpstr>
      <vt:lpstr>Présentation PowerPoint</vt:lpstr>
      <vt:lpstr>Présentation PowerPoint</vt:lpstr>
      <vt:lpstr>Présentation PowerPoint</vt:lpstr>
    </vt:vector>
  </TitlesOfParts>
  <Company>MINEFI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Key Enabling Technologies (KETs) for SMEs</dc:title>
  <dc:creator>OLIVEIRA Luisa</dc:creator>
  <cp:lastModifiedBy>GUY Miyako</cp:lastModifiedBy>
  <cp:revision>162</cp:revision>
  <cp:lastPrinted>2014-06-04T10:19:53Z</cp:lastPrinted>
  <dcterms:created xsi:type="dcterms:W3CDTF">2014-05-26T12:25:47Z</dcterms:created>
  <dcterms:modified xsi:type="dcterms:W3CDTF">2014-06-04T19:40:32Z</dcterms:modified>
</cp:coreProperties>
</file>