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5" r:id="rId3"/>
    <p:sldId id="264" r:id="rId4"/>
    <p:sldId id="261" r:id="rId5"/>
    <p:sldId id="259" r:id="rId6"/>
    <p:sldId id="260" r:id="rId7"/>
    <p:sldId id="263" r:id="rId8"/>
  </p:sldIdLst>
  <p:sldSz cx="12192000" cy="6858000"/>
  <p:notesSz cx="6858000" cy="9144000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25" autoAdjust="0"/>
    <p:restoredTop sz="94660"/>
  </p:normalViewPr>
  <p:slideViewPr>
    <p:cSldViewPr snapToGrid="0">
      <p:cViewPr varScale="1">
        <p:scale>
          <a:sx n="119" d="100"/>
          <a:sy n="119" d="100"/>
        </p:scale>
        <p:origin x="96" y="4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k-SK" smtClean="0"/>
              <a:t>Upravte štýl predlohy podnadpisov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B09F4-4CE3-431C-8812-7AF790577BC6}" type="datetimeFigureOut">
              <a:rPr lang="sk-SK" smtClean="0"/>
              <a:t>13.8.2019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6878DC-075B-4AE7-B159-72A4E31E425D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9714774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B09F4-4CE3-431C-8812-7AF790577BC6}" type="datetimeFigureOut">
              <a:rPr lang="sk-SK" smtClean="0"/>
              <a:t>13.8.2019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6878DC-075B-4AE7-B159-72A4E31E425D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7716378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B09F4-4CE3-431C-8812-7AF790577BC6}" type="datetimeFigureOut">
              <a:rPr lang="sk-SK" smtClean="0"/>
              <a:t>13.8.2019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6878DC-075B-4AE7-B159-72A4E31E425D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2882217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B09F4-4CE3-431C-8812-7AF790577BC6}" type="datetimeFigureOut">
              <a:rPr lang="sk-SK" smtClean="0"/>
              <a:t>13.8.2019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6878DC-075B-4AE7-B159-72A4E31E425D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5832936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B09F4-4CE3-431C-8812-7AF790577BC6}" type="datetimeFigureOut">
              <a:rPr lang="sk-SK" smtClean="0"/>
              <a:t>13.8.2019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6878DC-075B-4AE7-B159-72A4E31E425D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5992066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B09F4-4CE3-431C-8812-7AF790577BC6}" type="datetimeFigureOut">
              <a:rPr lang="sk-SK" smtClean="0"/>
              <a:t>13.8.2019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6878DC-075B-4AE7-B159-72A4E31E425D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7911717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text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6" name="Zástupný symbol obsah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7" name="Zástupný symbol dátum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B09F4-4CE3-431C-8812-7AF790577BC6}" type="datetimeFigureOut">
              <a:rPr lang="sk-SK" smtClean="0"/>
              <a:t>13.8.2019</a:t>
            </a:fld>
            <a:endParaRPr lang="sk-SK"/>
          </a:p>
        </p:txBody>
      </p:sp>
      <p:sp>
        <p:nvSpPr>
          <p:cNvPr id="8" name="Zástupný symbol päty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Zástupný symbol čísla snímky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6878DC-075B-4AE7-B159-72A4E31E425D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293412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dátum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B09F4-4CE3-431C-8812-7AF790577BC6}" type="datetimeFigureOut">
              <a:rPr lang="sk-SK" smtClean="0"/>
              <a:t>13.8.2019</a:t>
            </a:fld>
            <a:endParaRPr lang="sk-SK"/>
          </a:p>
        </p:txBody>
      </p:sp>
      <p:sp>
        <p:nvSpPr>
          <p:cNvPr id="4" name="Zástupný symbol päty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Zástupný symbol čísla snímky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6878DC-075B-4AE7-B159-72A4E31E425D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727976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dátum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B09F4-4CE3-431C-8812-7AF790577BC6}" type="datetimeFigureOut">
              <a:rPr lang="sk-SK" smtClean="0"/>
              <a:t>13.8.2019</a:t>
            </a:fld>
            <a:endParaRPr lang="sk-SK"/>
          </a:p>
        </p:txBody>
      </p:sp>
      <p:sp>
        <p:nvSpPr>
          <p:cNvPr id="3" name="Zástupný symbol päty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6878DC-075B-4AE7-B159-72A4E31E425D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1377111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B09F4-4CE3-431C-8812-7AF790577BC6}" type="datetimeFigureOut">
              <a:rPr lang="sk-SK" smtClean="0"/>
              <a:t>13.8.2019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6878DC-075B-4AE7-B159-72A4E31E425D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3326543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obrázka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B09F4-4CE3-431C-8812-7AF790577BC6}" type="datetimeFigureOut">
              <a:rPr lang="sk-SK" smtClean="0"/>
              <a:t>13.8.2019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6878DC-075B-4AE7-B159-72A4E31E425D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6674279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nadpi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9B09F4-4CE3-431C-8812-7AF790577BC6}" type="datetimeFigureOut">
              <a:rPr lang="sk-SK" smtClean="0"/>
              <a:t>13.8.2019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6878DC-075B-4AE7-B159-72A4E31E425D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8010449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k-S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37507"/>
          </a:xfrm>
        </p:spPr>
        <p:txBody>
          <a:bodyPr>
            <a:normAutofit/>
          </a:bodyPr>
          <a:lstStyle/>
          <a:p>
            <a:r>
              <a:rPr lang="sk-SK" sz="2800" b="1" u="sng" dirty="0" smtClean="0">
                <a:solidFill>
                  <a:prstClr val="black"/>
                </a:solidFill>
              </a:rPr>
              <a:t>Základné </a:t>
            </a:r>
            <a:r>
              <a:rPr lang="sk-SK" sz="2800" b="1" u="sng" dirty="0">
                <a:solidFill>
                  <a:prstClr val="black"/>
                </a:solidFill>
              </a:rPr>
              <a:t>informácie k </a:t>
            </a:r>
            <a:r>
              <a:rPr lang="sk-SK" sz="2800" b="1" u="sng" dirty="0" smtClean="0">
                <a:solidFill>
                  <a:prstClr val="black"/>
                </a:solidFill>
              </a:rPr>
              <a:t>prezentácii </a:t>
            </a:r>
            <a:endParaRPr lang="sk-SK" sz="2800" b="1" u="sng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>
              <a:buFontTx/>
              <a:buChar char="-"/>
            </a:pPr>
            <a:r>
              <a:rPr lang="sk-SK" sz="1800" dirty="0">
                <a:solidFill>
                  <a:prstClr val="black"/>
                </a:solidFill>
              </a:rPr>
              <a:t>prezentáciu si môžete graficky upraviť podľa vlastného uváženia (napr. doplniť logo spoločnosti a iné);</a:t>
            </a:r>
          </a:p>
          <a:p>
            <a:pPr lvl="0">
              <a:buFontTx/>
              <a:buChar char="-"/>
            </a:pPr>
            <a:r>
              <a:rPr lang="sk-SK" sz="1800" dirty="0">
                <a:solidFill>
                  <a:prstClr val="black"/>
                </a:solidFill>
              </a:rPr>
              <a:t>časový limit na prezentáciu Vášho projektového zámeru pred členmi komisie je 10 minút (poprosíme Vás o prípravu svojho vystúpenia v stanovenom limite a o striktné dodržanie tohto limitu);</a:t>
            </a:r>
          </a:p>
          <a:p>
            <a:pPr marL="0" lvl="0" indent="0">
              <a:buNone/>
            </a:pPr>
            <a:r>
              <a:rPr lang="sk-SK" sz="1800" dirty="0">
                <a:solidFill>
                  <a:prstClr val="black"/>
                </a:solidFill>
              </a:rPr>
              <a:t>-  v prípade, že máte prezentáciu produktu/služby, kde je detailne popísaná jeho funkcionalita, môžete ju </a:t>
            </a:r>
            <a:r>
              <a:rPr lang="sk-SK" sz="1800" dirty="0" smtClean="0">
                <a:solidFill>
                  <a:prstClr val="black"/>
                </a:solidFill>
              </a:rPr>
              <a:t>zaslať ako prílohu </a:t>
            </a:r>
            <a:r>
              <a:rPr lang="sk-SK" sz="1800" dirty="0">
                <a:solidFill>
                  <a:prstClr val="black"/>
                </a:solidFill>
              </a:rPr>
              <a:t>spolu s touto prezentáciou. </a:t>
            </a:r>
          </a:p>
          <a:p>
            <a:endParaRPr lang="sk-SK" sz="1600" dirty="0"/>
          </a:p>
        </p:txBody>
      </p:sp>
    </p:spTree>
    <p:extLst>
      <p:ext uri="{BB962C8B-B14F-4D97-AF65-F5344CB8AC3E}">
        <p14:creationId xmlns:p14="http://schemas.microsoft.com/office/powerpoint/2010/main" val="41445006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z="2800" b="1" u="sng" dirty="0" smtClean="0">
                <a:solidFill>
                  <a:prstClr val="black"/>
                </a:solidFill>
              </a:rPr>
              <a:t>1. Predstavenie Žiadateľa a jeho </a:t>
            </a:r>
            <a:r>
              <a:rPr lang="sk-SK" sz="2800" b="1" u="sng" dirty="0">
                <a:solidFill>
                  <a:prstClr val="black"/>
                </a:solidFill>
              </a:rPr>
              <a:t>produktu/služby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 sz="1800" dirty="0">
                <a:solidFill>
                  <a:prstClr val="black"/>
                </a:solidFill>
              </a:rPr>
              <a:t>Dátum zápisu do OR/ŽR SR:</a:t>
            </a:r>
          </a:p>
          <a:p>
            <a:pPr lvl="0"/>
            <a:r>
              <a:rPr lang="sk-SK" sz="1800" dirty="0">
                <a:solidFill>
                  <a:prstClr val="black"/>
                </a:solidFill>
              </a:rPr>
              <a:t>Stručne popíšte Váš produktu/službu, aký problém a potrebu chcete riešiť na trhu:</a:t>
            </a:r>
          </a:p>
          <a:p>
            <a:pPr lvl="0"/>
            <a:r>
              <a:rPr lang="sk-SK" sz="1800" dirty="0">
                <a:solidFill>
                  <a:prstClr val="black"/>
                </a:solidFill>
              </a:rPr>
              <a:t>Popíšte, v čom je Váš produkt/služba technologicky výnimočná a unikátna:</a:t>
            </a:r>
          </a:p>
          <a:p>
            <a:pPr lvl="0"/>
            <a:r>
              <a:rPr lang="sk-SK" sz="1800" dirty="0">
                <a:solidFill>
                  <a:prstClr val="black"/>
                </a:solidFill>
              </a:rPr>
              <a:t>Definujte cieľovú skupinu odberateľov, platiacich zákazníkov, konkurenciu:</a:t>
            </a:r>
          </a:p>
          <a:p>
            <a:pPr lvl="0"/>
            <a:r>
              <a:rPr lang="sk-SK" sz="1800" dirty="0">
                <a:solidFill>
                  <a:prstClr val="black"/>
                </a:solidFill>
              </a:rPr>
              <a:t>Cena produktu/služby:</a:t>
            </a:r>
          </a:p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13739109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z="2800" b="1" u="sng" dirty="0" smtClean="0">
                <a:solidFill>
                  <a:prstClr val="black"/>
                </a:solidFill>
              </a:rPr>
              <a:t>1. </a:t>
            </a:r>
            <a:r>
              <a:rPr lang="sk-SK" sz="2800" b="1" u="sng" dirty="0" smtClean="0">
                <a:solidFill>
                  <a:prstClr val="black"/>
                </a:solidFill>
              </a:rPr>
              <a:t>Hospodárske výsledky Žiadateľa</a:t>
            </a:r>
            <a:endParaRPr lang="sk-SK" b="1" u="sng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 sz="1600" dirty="0">
                <a:solidFill>
                  <a:prstClr val="black"/>
                </a:solidFill>
              </a:rPr>
              <a:t>Oficiálne hospodárske výsledky za predošlý rok:</a:t>
            </a:r>
          </a:p>
          <a:p>
            <a:pPr lvl="0"/>
            <a:r>
              <a:rPr lang="pl-PL" sz="1600" dirty="0">
                <a:solidFill>
                  <a:prstClr val="black"/>
                </a:solidFill>
              </a:rPr>
              <a:t>Oficiálne tržby za predošlý rok rok (v prípade, že Vaša spoločnosť vznikla v priebehu roka, uveďte výšku tržieb od jej vzniku</a:t>
            </a:r>
            <a:r>
              <a:rPr lang="pl-PL" sz="1600" dirty="0" smtClean="0">
                <a:solidFill>
                  <a:prstClr val="black"/>
                </a:solidFill>
              </a:rPr>
              <a:t>):</a:t>
            </a:r>
          </a:p>
          <a:p>
            <a:pPr lvl="0"/>
            <a:r>
              <a:rPr lang="pl-PL" sz="1600" dirty="0" smtClean="0">
                <a:solidFill>
                  <a:prstClr val="black"/>
                </a:solidFill>
              </a:rPr>
              <a:t>V prípade, že Vaša </a:t>
            </a:r>
            <a:r>
              <a:rPr lang="pl-PL" sz="1600" smtClean="0">
                <a:solidFill>
                  <a:prstClr val="black"/>
                </a:solidFill>
              </a:rPr>
              <a:t>spoločnosť pôsobila na trhu aj v </a:t>
            </a:r>
            <a:r>
              <a:rPr lang="pl-PL" sz="1600" dirty="0" smtClean="0">
                <a:solidFill>
                  <a:prstClr val="black"/>
                </a:solidFill>
              </a:rPr>
              <a:t>rokoch 2016-2017, uveďťe výšku tržieb a hospodárske </a:t>
            </a:r>
            <a:r>
              <a:rPr lang="pl-PL" sz="1600" smtClean="0">
                <a:solidFill>
                  <a:prstClr val="black"/>
                </a:solidFill>
              </a:rPr>
              <a:t>výsledky za </a:t>
            </a:r>
            <a:r>
              <a:rPr lang="pl-PL" sz="1600" dirty="0" smtClean="0">
                <a:solidFill>
                  <a:prstClr val="black"/>
                </a:solidFill>
              </a:rPr>
              <a:t>toto obdobie:</a:t>
            </a:r>
          </a:p>
          <a:p>
            <a:pPr marL="0" lvl="0" indent="0">
              <a:buNone/>
            </a:pPr>
            <a:r>
              <a:rPr lang="pl-PL" sz="1600" dirty="0" smtClean="0">
                <a:solidFill>
                  <a:prstClr val="black"/>
                </a:solidFill>
              </a:rPr>
              <a:t>      - Výška tržieb 2016:                                                       Hospodársky výsledok 2016:</a:t>
            </a:r>
          </a:p>
          <a:p>
            <a:pPr marL="0" lvl="0" indent="0">
              <a:buNone/>
            </a:pPr>
            <a:r>
              <a:rPr lang="pl-PL" sz="1600" dirty="0">
                <a:solidFill>
                  <a:prstClr val="black"/>
                </a:solidFill>
              </a:rPr>
              <a:t> </a:t>
            </a:r>
            <a:r>
              <a:rPr lang="pl-PL" sz="1600" dirty="0" smtClean="0">
                <a:solidFill>
                  <a:prstClr val="black"/>
                </a:solidFill>
              </a:rPr>
              <a:t>     - Výška tržieb 2017:                                                       Hospodársky výsledok 2017:</a:t>
            </a:r>
            <a:endParaRPr lang="pl-PL" sz="1600" dirty="0">
              <a:solidFill>
                <a:prstClr val="black"/>
              </a:solidFill>
            </a:endParaRPr>
          </a:p>
          <a:p>
            <a:pPr lvl="0"/>
            <a:endParaRPr lang="sk-SK" sz="1600" dirty="0" smtClean="0">
              <a:solidFill>
                <a:prstClr val="black"/>
              </a:solidFill>
            </a:endParaRPr>
          </a:p>
          <a:p>
            <a:pPr lvl="0"/>
            <a:r>
              <a:rPr lang="sk-SK" sz="1600" dirty="0" smtClean="0">
                <a:solidFill>
                  <a:prstClr val="black"/>
                </a:solidFill>
              </a:rPr>
              <a:t>Stručne </a:t>
            </a:r>
            <a:r>
              <a:rPr lang="sk-SK" sz="1600" dirty="0">
                <a:solidFill>
                  <a:prstClr val="black"/>
                </a:solidFill>
              </a:rPr>
              <a:t>charakterizujte odborné skúsenosti a zručnosti členov tímu, prax v oblasti podnikateľských aktivít :</a:t>
            </a:r>
          </a:p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28380733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k-SK" sz="2800" u="sng" dirty="0" smtClean="0"/>
              <a:t>3. </a:t>
            </a:r>
            <a:r>
              <a:rPr lang="sk-SK" sz="2800" b="1" u="sng" dirty="0" smtClean="0"/>
              <a:t>Progres projektu</a:t>
            </a:r>
            <a:endParaRPr lang="sk-SK" sz="2800" b="1" u="sng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sz="1800" dirty="0" smtClean="0"/>
              <a:t>Popíšte, v akom štádiu sa Váš produkt/služba nachádza (Stav pred poskytovaním konzultácií a odborného poradenstva): </a:t>
            </a:r>
          </a:p>
          <a:p>
            <a:r>
              <a:rPr lang="sk-SK" sz="1800" dirty="0" smtClean="0"/>
              <a:t>Uveďte, v akom štádiu sa bude nachádzať produkt/služba po skončení poskytovania konzultácií a odborného poradenstva:</a:t>
            </a:r>
          </a:p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5245376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k-SK" sz="2800" u="sng" dirty="0" smtClean="0"/>
              <a:t>4</a:t>
            </a:r>
            <a:r>
              <a:rPr lang="sk-SK" sz="2800" b="1" u="sng" dirty="0" smtClean="0"/>
              <a:t>. </a:t>
            </a:r>
            <a:r>
              <a:rPr lang="sk-SK" sz="2800" b="1" u="sng" smtClean="0"/>
              <a:t>Požadovaná podpora</a:t>
            </a:r>
            <a:endParaRPr lang="sk-SK" sz="2800" b="1" u="sng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sz="1800" dirty="0" smtClean="0"/>
              <a:t>Uveďte, čo bude výstup/y podpory (musí byť totožný s projektovým zámerom):</a:t>
            </a:r>
          </a:p>
          <a:p>
            <a:r>
              <a:rPr lang="sk-SK" sz="1800" dirty="0" smtClean="0"/>
              <a:t>Stručne uveďte napr. hlavné aktivity, merateľné ukazovatele, rozsah spracovania, ktoré bude vytvorený výstup podpory obsahovať, resp. čo sa bude na produkte/službe vyvíjať:</a:t>
            </a:r>
          </a:p>
        </p:txBody>
      </p:sp>
    </p:spTree>
    <p:extLst>
      <p:ext uri="{BB962C8B-B14F-4D97-AF65-F5344CB8AC3E}">
        <p14:creationId xmlns:p14="http://schemas.microsoft.com/office/powerpoint/2010/main" val="11775066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k-SK" sz="2800" b="1" u="sng" dirty="0" smtClean="0"/>
              <a:t>5. Predstavenie expertov</a:t>
            </a:r>
            <a:endParaRPr lang="sk-SK" sz="2800" b="1" u="sng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k-SK" sz="1800" dirty="0" smtClean="0"/>
              <a:t>Stručne predstavte expertov a ich prax v oblasti, v ktorej Vám budú poskytovať poradenstvo a odborné konzultácie:</a:t>
            </a:r>
          </a:p>
        </p:txBody>
      </p:sp>
    </p:spTree>
    <p:extLst>
      <p:ext uri="{BB962C8B-B14F-4D97-AF65-F5344CB8AC3E}">
        <p14:creationId xmlns:p14="http://schemas.microsoft.com/office/powerpoint/2010/main" val="9933245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k-SK" sz="2800" u="sng" dirty="0" smtClean="0"/>
              <a:t>6. </a:t>
            </a:r>
            <a:r>
              <a:rPr lang="sk-SK" sz="2800" b="1" u="sng" dirty="0" smtClean="0"/>
              <a:t>Fotodokumentácia</a:t>
            </a:r>
            <a:endParaRPr lang="sk-SK" sz="2800" b="1" u="sng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k-SK" sz="1800" dirty="0" smtClean="0"/>
              <a:t>V prípade, že má Váš produkt už reálnu podobu, priložte jeho dokumentáciu:</a:t>
            </a:r>
            <a:endParaRPr lang="sk-SK" sz="1800" dirty="0"/>
          </a:p>
        </p:txBody>
      </p:sp>
    </p:spTree>
    <p:extLst>
      <p:ext uri="{BB962C8B-B14F-4D97-AF65-F5344CB8AC3E}">
        <p14:creationId xmlns:p14="http://schemas.microsoft.com/office/powerpoint/2010/main" val="223874734"/>
      </p:ext>
    </p:extLst>
  </p:cSld>
  <p:clrMapOvr>
    <a:masterClrMapping/>
  </p:clrMapOvr>
</p:sld>
</file>

<file path=ppt/theme/theme1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83</TotalTime>
  <Words>352</Words>
  <Application>Microsoft Office PowerPoint</Application>
  <PresentationFormat>Širokouhlá</PresentationFormat>
  <Paragraphs>28</Paragraphs>
  <Slides>7</Slides>
  <Notes>0</Notes>
  <HiddenSlides>0</HiddenSlides>
  <MMClips>0</MMClips>
  <ScaleCrop>false</ScaleCrop>
  <HeadingPairs>
    <vt:vector size="6" baseType="variant">
      <vt:variant>
        <vt:lpstr>Použité písma</vt:lpstr>
      </vt:variant>
      <vt:variant>
        <vt:i4>3</vt:i4>
      </vt:variant>
      <vt:variant>
        <vt:lpstr>Motív</vt:lpstr>
      </vt:variant>
      <vt:variant>
        <vt:i4>1</vt:i4>
      </vt:variant>
      <vt:variant>
        <vt:lpstr>Nadpisy snímok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Motív Office</vt:lpstr>
      <vt:lpstr>Základné informácie k prezentácii </vt:lpstr>
      <vt:lpstr>1. Predstavenie Žiadateľa a jeho produktu/služby</vt:lpstr>
      <vt:lpstr>1. Hospodárske výsledky Žiadateľa</vt:lpstr>
      <vt:lpstr>3. Progres projektu</vt:lpstr>
      <vt:lpstr>4. Požadovaná podpora</vt:lpstr>
      <vt:lpstr>5. Predstavenie expertov</vt:lpstr>
      <vt:lpstr>6. Fotodokumentácia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Stručné predstavenie Prijímateľa</dc:title>
  <dc:creator>Tomáš Križalkovič</dc:creator>
  <cp:lastModifiedBy>Tomáš Križalkovič</cp:lastModifiedBy>
  <cp:revision>19</cp:revision>
  <dcterms:created xsi:type="dcterms:W3CDTF">2019-04-12T08:02:13Z</dcterms:created>
  <dcterms:modified xsi:type="dcterms:W3CDTF">2019-08-13T11:14:15Z</dcterms:modified>
</cp:coreProperties>
</file>