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4" r:id="rId4"/>
    <p:sldId id="261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147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163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822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329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920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117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934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79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771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2654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742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B09F4-4CE3-431C-8812-7AF790577BC6}" type="datetimeFigureOut">
              <a:rPr lang="sk-SK" smtClean="0"/>
              <a:t>15.5.2020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104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507"/>
          </a:xfrm>
        </p:spPr>
        <p:txBody>
          <a:bodyPr>
            <a:normAutofit/>
          </a:bodyPr>
          <a:lstStyle/>
          <a:p>
            <a:r>
              <a:rPr lang="sk-SK" sz="2800" b="1" u="sng" dirty="0" smtClean="0">
                <a:solidFill>
                  <a:prstClr val="black"/>
                </a:solidFill>
              </a:rPr>
              <a:t>Základné </a:t>
            </a:r>
            <a:r>
              <a:rPr lang="sk-SK" sz="2800" b="1" u="sng" dirty="0">
                <a:solidFill>
                  <a:prstClr val="black"/>
                </a:solidFill>
              </a:rPr>
              <a:t>informácie k </a:t>
            </a:r>
            <a:r>
              <a:rPr lang="sk-SK" sz="2800" b="1" u="sng" dirty="0" smtClean="0">
                <a:solidFill>
                  <a:prstClr val="black"/>
                </a:solidFill>
              </a:rPr>
              <a:t>prezentácii 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Tx/>
              <a:buChar char="-"/>
            </a:pPr>
            <a:r>
              <a:rPr lang="sk-SK" sz="1800" dirty="0">
                <a:solidFill>
                  <a:prstClr val="black"/>
                </a:solidFill>
              </a:rPr>
              <a:t>prezentáciu si môžete graficky upraviť podľa vlastného uváženia (napr. doplniť logo spoločnosti a iné);</a:t>
            </a:r>
          </a:p>
          <a:p>
            <a:pPr lvl="0">
              <a:buFontTx/>
              <a:buChar char="-"/>
            </a:pPr>
            <a:r>
              <a:rPr lang="sk-SK" sz="1800" dirty="0">
                <a:solidFill>
                  <a:prstClr val="black"/>
                </a:solidFill>
              </a:rPr>
              <a:t>časový limit na prezentáciu Vášho projektového zámeru pred členmi komisie je 10 minút (poprosíme Vás o prípravu svojho vystúpenia v stanovenom limite a o striktné dodržanie tohto limitu);</a:t>
            </a:r>
          </a:p>
          <a:p>
            <a:pPr marL="0" lvl="0" indent="0">
              <a:buNone/>
            </a:pPr>
            <a:r>
              <a:rPr lang="sk-SK" sz="1800" dirty="0">
                <a:solidFill>
                  <a:prstClr val="black"/>
                </a:solidFill>
              </a:rPr>
              <a:t>-  v prípade, že máte prezentáciu produktu/služby, kde je detailne popísaná jeho funkcionalita, môžete ju </a:t>
            </a:r>
            <a:r>
              <a:rPr lang="sk-SK" sz="1800" dirty="0" smtClean="0">
                <a:solidFill>
                  <a:prstClr val="black"/>
                </a:solidFill>
              </a:rPr>
              <a:t>zaslať ako prílohu </a:t>
            </a:r>
            <a:r>
              <a:rPr lang="sk-SK" sz="1800" dirty="0">
                <a:solidFill>
                  <a:prstClr val="black"/>
                </a:solidFill>
              </a:rPr>
              <a:t>spolu s touto prezentáciou. </a:t>
            </a:r>
          </a:p>
          <a:p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414450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800" b="1" u="sng" dirty="0" smtClean="0">
                <a:solidFill>
                  <a:prstClr val="black"/>
                </a:solidFill>
              </a:rPr>
              <a:t>1. Predstavenie Žiadateľa a jeho </a:t>
            </a:r>
            <a:r>
              <a:rPr lang="sk-SK" sz="2800" b="1" u="sng" dirty="0">
                <a:solidFill>
                  <a:prstClr val="black"/>
                </a:solidFill>
              </a:rPr>
              <a:t>produktu/služby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z="1800" dirty="0">
                <a:solidFill>
                  <a:prstClr val="black"/>
                </a:solidFill>
              </a:rPr>
              <a:t>Dátum zápisu do OR/ŽR SR:</a:t>
            </a:r>
          </a:p>
          <a:p>
            <a:pPr lvl="0"/>
            <a:r>
              <a:rPr lang="sk-SK" sz="1800" dirty="0">
                <a:solidFill>
                  <a:prstClr val="black"/>
                </a:solidFill>
              </a:rPr>
              <a:t>Stručne popíšte Váš produktu/službu, aký problém a potrebu chcete riešiť na trhu:</a:t>
            </a:r>
          </a:p>
          <a:p>
            <a:pPr lvl="0"/>
            <a:r>
              <a:rPr lang="sk-SK" sz="1800" dirty="0">
                <a:solidFill>
                  <a:prstClr val="black"/>
                </a:solidFill>
              </a:rPr>
              <a:t>Popíšte, v čom je Váš produkt/služba technologicky výnimočná a unikátna:</a:t>
            </a:r>
          </a:p>
          <a:p>
            <a:pPr lvl="0"/>
            <a:r>
              <a:rPr lang="sk-SK" sz="1800" dirty="0">
                <a:solidFill>
                  <a:prstClr val="black"/>
                </a:solidFill>
              </a:rPr>
              <a:t>Definujte cieľovú skupinu odberateľov, platiacich zákazníkov, konkurenciu:</a:t>
            </a:r>
          </a:p>
          <a:p>
            <a:pPr lvl="0"/>
            <a:r>
              <a:rPr lang="sk-SK" sz="1800" dirty="0">
                <a:solidFill>
                  <a:prstClr val="black"/>
                </a:solidFill>
              </a:rPr>
              <a:t>Cena produktu/služby: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73910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800" b="1" u="sng" dirty="0" smtClean="0">
                <a:solidFill>
                  <a:prstClr val="black"/>
                </a:solidFill>
              </a:rPr>
              <a:t>1. Hospodárske výsledky Žiadateľa</a:t>
            </a:r>
            <a:endParaRPr lang="sk-SK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z="1600" dirty="0">
                <a:solidFill>
                  <a:prstClr val="black"/>
                </a:solidFill>
              </a:rPr>
              <a:t>Oficiálne hospodárske výsledky za predošlý rok:</a:t>
            </a:r>
          </a:p>
          <a:p>
            <a:pPr lvl="0"/>
            <a:r>
              <a:rPr lang="pl-PL" sz="1600" dirty="0">
                <a:solidFill>
                  <a:prstClr val="black"/>
                </a:solidFill>
              </a:rPr>
              <a:t>Oficiálne tržby za predošlý rok rok (v prípade, že Vaša spoločnosť vznikla v priebehu roka, uveďte výšku tržieb od jej vzniku</a:t>
            </a:r>
            <a:r>
              <a:rPr lang="pl-PL" sz="1600" dirty="0" smtClean="0">
                <a:solidFill>
                  <a:prstClr val="black"/>
                </a:solidFill>
              </a:rPr>
              <a:t>):</a:t>
            </a:r>
          </a:p>
          <a:p>
            <a:pPr lvl="0"/>
            <a:r>
              <a:rPr lang="pl-PL" sz="1600" dirty="0" smtClean="0">
                <a:solidFill>
                  <a:prstClr val="black"/>
                </a:solidFill>
              </a:rPr>
              <a:t>V prípade, že Vaša spoločnosť pôsobila na trhu aj v rokoch </a:t>
            </a:r>
            <a:r>
              <a:rPr lang="pl-PL" sz="1600" dirty="0" smtClean="0">
                <a:solidFill>
                  <a:prstClr val="black"/>
                </a:solidFill>
              </a:rPr>
              <a:t>2017-2018, </a:t>
            </a:r>
            <a:r>
              <a:rPr lang="pl-PL" sz="1600" dirty="0" smtClean="0">
                <a:solidFill>
                  <a:prstClr val="black"/>
                </a:solidFill>
              </a:rPr>
              <a:t>uveďťe výšku tržieb a hospodárske výsledky za toto obdobie:</a:t>
            </a:r>
          </a:p>
          <a:p>
            <a:pPr marL="0" lvl="0" indent="0">
              <a:buNone/>
            </a:pPr>
            <a:r>
              <a:rPr lang="pl-PL" sz="1600" dirty="0" smtClean="0">
                <a:solidFill>
                  <a:prstClr val="black"/>
                </a:solidFill>
              </a:rPr>
              <a:t>      - Výška tržieb </a:t>
            </a:r>
            <a:r>
              <a:rPr lang="pl-PL" sz="1600" dirty="0" smtClean="0">
                <a:solidFill>
                  <a:prstClr val="black"/>
                </a:solidFill>
              </a:rPr>
              <a:t>2017:                                                       </a:t>
            </a:r>
            <a:r>
              <a:rPr lang="pl-PL" sz="1600" dirty="0" smtClean="0">
                <a:solidFill>
                  <a:prstClr val="black"/>
                </a:solidFill>
              </a:rPr>
              <a:t>Hospodársky výsledok </a:t>
            </a:r>
            <a:r>
              <a:rPr lang="pl-PL" sz="1600" dirty="0" smtClean="0">
                <a:solidFill>
                  <a:prstClr val="black"/>
                </a:solidFill>
              </a:rPr>
              <a:t>2017:</a:t>
            </a:r>
            <a:endParaRPr lang="pl-PL" sz="16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pl-PL" sz="1600" dirty="0">
                <a:solidFill>
                  <a:prstClr val="black"/>
                </a:solidFill>
              </a:rPr>
              <a:t> </a:t>
            </a:r>
            <a:r>
              <a:rPr lang="pl-PL" sz="1600" dirty="0" smtClean="0">
                <a:solidFill>
                  <a:prstClr val="black"/>
                </a:solidFill>
              </a:rPr>
              <a:t>     - Výška tržieb </a:t>
            </a:r>
            <a:r>
              <a:rPr lang="pl-PL" sz="1600" dirty="0" smtClean="0">
                <a:solidFill>
                  <a:prstClr val="black"/>
                </a:solidFill>
              </a:rPr>
              <a:t>2018:                                                       </a:t>
            </a:r>
            <a:r>
              <a:rPr lang="pl-PL" sz="1600" dirty="0" smtClean="0">
                <a:solidFill>
                  <a:prstClr val="black"/>
                </a:solidFill>
              </a:rPr>
              <a:t>Hospodársky </a:t>
            </a:r>
            <a:r>
              <a:rPr lang="pl-PL" sz="1600" smtClean="0">
                <a:solidFill>
                  <a:prstClr val="black"/>
                </a:solidFill>
              </a:rPr>
              <a:t>výsledok </a:t>
            </a:r>
            <a:r>
              <a:rPr lang="pl-PL" sz="1600" smtClean="0">
                <a:solidFill>
                  <a:prstClr val="black"/>
                </a:solidFill>
              </a:rPr>
              <a:t>2018:</a:t>
            </a:r>
            <a:endParaRPr lang="pl-PL" sz="1600" dirty="0">
              <a:solidFill>
                <a:prstClr val="black"/>
              </a:solidFill>
            </a:endParaRPr>
          </a:p>
          <a:p>
            <a:pPr lvl="0"/>
            <a:endParaRPr lang="sk-SK" sz="1600" dirty="0" smtClean="0">
              <a:solidFill>
                <a:prstClr val="black"/>
              </a:solidFill>
            </a:endParaRPr>
          </a:p>
          <a:p>
            <a:pPr lvl="0"/>
            <a:r>
              <a:rPr lang="sk-SK" sz="1600" dirty="0" smtClean="0">
                <a:solidFill>
                  <a:prstClr val="black"/>
                </a:solidFill>
              </a:rPr>
              <a:t>Stručne </a:t>
            </a:r>
            <a:r>
              <a:rPr lang="sk-SK" sz="1600" dirty="0">
                <a:solidFill>
                  <a:prstClr val="black"/>
                </a:solidFill>
              </a:rPr>
              <a:t>charakterizujte odborné skúsenosti a zručnosti členov tímu, prax v oblasti podnikateľských aktivít :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38073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u="sng" dirty="0" smtClean="0"/>
              <a:t>3. </a:t>
            </a:r>
            <a:r>
              <a:rPr lang="sk-SK" sz="2800" b="1" u="sng" dirty="0" smtClean="0"/>
              <a:t>Progres projektu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800" dirty="0" smtClean="0"/>
              <a:t>Popíšte, v akom štádiu sa Váš produkt/služba nachádza (Stav pred poskytovaním konzultácií a odborného poradenstva): </a:t>
            </a:r>
          </a:p>
          <a:p>
            <a:r>
              <a:rPr lang="sk-SK" sz="1800" dirty="0" smtClean="0"/>
              <a:t>Uveďte, v akom štádiu sa bude nachádzať produkt/služba po skončení poskytovania konzultácií a odborného poradenstva: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2453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u="sng" dirty="0" smtClean="0"/>
              <a:t>4</a:t>
            </a:r>
            <a:r>
              <a:rPr lang="sk-SK" sz="2800" b="1" u="sng" dirty="0" smtClean="0"/>
              <a:t>. </a:t>
            </a:r>
            <a:r>
              <a:rPr lang="sk-SK" sz="2800" b="1" u="sng" smtClean="0"/>
              <a:t>Požadovaná podpora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800" dirty="0" smtClean="0"/>
              <a:t>Uveďte, čo bude výstup/y podpory (musí byť totožný s projektovým zámerom):</a:t>
            </a:r>
          </a:p>
          <a:p>
            <a:r>
              <a:rPr lang="sk-SK" sz="1800" dirty="0" smtClean="0"/>
              <a:t>Stručne uveďte napr. hlavné aktivity, merateľné ukazovatele, rozsah spracovania, ktoré bude vytvorený výstup podpory obsahovať, resp. čo sa bude na produkte/službe vyvíjať:</a:t>
            </a:r>
          </a:p>
        </p:txBody>
      </p:sp>
    </p:spTree>
    <p:extLst>
      <p:ext uri="{BB962C8B-B14F-4D97-AF65-F5344CB8AC3E}">
        <p14:creationId xmlns:p14="http://schemas.microsoft.com/office/powerpoint/2010/main" val="117750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u="sng" dirty="0" smtClean="0"/>
              <a:t>5. Predstavenie expertov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 smtClean="0"/>
              <a:t>Stručne predstavte expertov a ich prax v oblasti, v ktorej Vám budú poskytovať poradenstvo a odborné konzultácie:</a:t>
            </a:r>
          </a:p>
        </p:txBody>
      </p:sp>
    </p:spTree>
    <p:extLst>
      <p:ext uri="{BB962C8B-B14F-4D97-AF65-F5344CB8AC3E}">
        <p14:creationId xmlns:p14="http://schemas.microsoft.com/office/powerpoint/2010/main" val="993324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u="sng" dirty="0" smtClean="0"/>
              <a:t>6. </a:t>
            </a:r>
            <a:r>
              <a:rPr lang="sk-SK" sz="2800" b="1" u="sng" dirty="0" smtClean="0"/>
              <a:t>Fotodokumentácia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 smtClean="0"/>
              <a:t>V prípade, že má Váš produkt už reálnu podobu, priložte jeho dokumentáciu: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2387473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352</Words>
  <Application>Microsoft Office PowerPoint</Application>
  <PresentationFormat>Širokouhlá</PresentationFormat>
  <Paragraphs>28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Motív Office</vt:lpstr>
      <vt:lpstr>Základné informácie k prezentácii </vt:lpstr>
      <vt:lpstr>1. Predstavenie Žiadateľa a jeho produktu/služby</vt:lpstr>
      <vt:lpstr>1. Hospodárske výsledky Žiadateľa</vt:lpstr>
      <vt:lpstr>3. Progres projektu</vt:lpstr>
      <vt:lpstr>4. Požadovaná podpora</vt:lpstr>
      <vt:lpstr>5. Predstavenie expertov</vt:lpstr>
      <vt:lpstr>6. Fotodokumentácia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Stručné predstavenie Prijímateľa</dc:title>
  <dc:creator>Tomáš Križalkovič</dc:creator>
  <cp:lastModifiedBy>Tomáš Križalkovič</cp:lastModifiedBy>
  <cp:revision>20</cp:revision>
  <dcterms:created xsi:type="dcterms:W3CDTF">2019-04-12T08:02:13Z</dcterms:created>
  <dcterms:modified xsi:type="dcterms:W3CDTF">2020-05-15T07:56:58Z</dcterms:modified>
</cp:coreProperties>
</file>